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9" r:id="rId1"/>
  </p:sldMasterIdLst>
  <p:sldIdLst>
    <p:sldId id="256" r:id="rId2"/>
    <p:sldId id="257" r:id="rId3"/>
    <p:sldId id="258" r:id="rId4"/>
    <p:sldId id="259" r:id="rId5"/>
    <p:sldId id="286" r:id="rId6"/>
    <p:sldId id="287" r:id="rId7"/>
    <p:sldId id="288" r:id="rId8"/>
    <p:sldId id="289" r:id="rId9"/>
    <p:sldId id="261" r:id="rId10"/>
    <p:sldId id="278" r:id="rId11"/>
    <p:sldId id="260" r:id="rId12"/>
    <p:sldId id="279" r:id="rId13"/>
    <p:sldId id="285" r:id="rId14"/>
    <p:sldId id="290" r:id="rId15"/>
    <p:sldId id="272" r:id="rId16"/>
    <p:sldId id="280" r:id="rId17"/>
    <p:sldId id="291" r:id="rId18"/>
    <p:sldId id="292" r:id="rId19"/>
    <p:sldId id="262" r:id="rId20"/>
    <p:sldId id="281" r:id="rId21"/>
    <p:sldId id="263" r:id="rId22"/>
    <p:sldId id="282" r:id="rId23"/>
    <p:sldId id="276" r:id="rId24"/>
    <p:sldId id="283" r:id="rId25"/>
    <p:sldId id="293" r:id="rId26"/>
    <p:sldId id="284" r:id="rId27"/>
    <p:sldId id="264" r:id="rId28"/>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57" autoAdjust="0"/>
    <p:restoredTop sz="94660"/>
  </p:normalViewPr>
  <p:slideViewPr>
    <p:cSldViewPr snapToGrid="0">
      <p:cViewPr varScale="1">
        <p:scale>
          <a:sx n="114" d="100"/>
          <a:sy n="114" d="100"/>
        </p:scale>
        <p:origin x="18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iagrams/_rels/data3.xml.rels><?xml version="1.0" encoding="UTF-8" standalone="yes"?>
<Relationships xmlns="http://schemas.openxmlformats.org/package/2006/relationships"><Relationship Id="rId8" Type="http://schemas.openxmlformats.org/officeDocument/2006/relationships/image" Target="../media/image42.svg"/><Relationship Id="rId13" Type="http://schemas.openxmlformats.org/officeDocument/2006/relationships/image" Target="../media/image47.png"/><Relationship Id="rId3" Type="http://schemas.openxmlformats.org/officeDocument/2006/relationships/image" Target="../media/image37.png"/><Relationship Id="rId7" Type="http://schemas.openxmlformats.org/officeDocument/2006/relationships/image" Target="../media/image41.png"/><Relationship Id="rId12" Type="http://schemas.openxmlformats.org/officeDocument/2006/relationships/image" Target="../media/image46.svg"/><Relationship Id="rId2" Type="http://schemas.openxmlformats.org/officeDocument/2006/relationships/image" Target="../media/image36.svg"/><Relationship Id="rId16" Type="http://schemas.openxmlformats.org/officeDocument/2006/relationships/image" Target="../media/image50.svg"/><Relationship Id="rId1" Type="http://schemas.openxmlformats.org/officeDocument/2006/relationships/image" Target="../media/image35.png"/><Relationship Id="rId6" Type="http://schemas.openxmlformats.org/officeDocument/2006/relationships/image" Target="../media/image40.svg"/><Relationship Id="rId11" Type="http://schemas.openxmlformats.org/officeDocument/2006/relationships/image" Target="../media/image45.png"/><Relationship Id="rId5" Type="http://schemas.openxmlformats.org/officeDocument/2006/relationships/image" Target="../media/image39.png"/><Relationship Id="rId15" Type="http://schemas.openxmlformats.org/officeDocument/2006/relationships/image" Target="../media/image49.png"/><Relationship Id="rId10" Type="http://schemas.openxmlformats.org/officeDocument/2006/relationships/image" Target="../media/image44.svg"/><Relationship Id="rId4" Type="http://schemas.openxmlformats.org/officeDocument/2006/relationships/image" Target="../media/image38.svg"/><Relationship Id="rId9" Type="http://schemas.openxmlformats.org/officeDocument/2006/relationships/image" Target="../media/image43.png"/><Relationship Id="rId14" Type="http://schemas.openxmlformats.org/officeDocument/2006/relationships/image" Target="../media/image48.svg"/></Relationships>
</file>

<file path=ppt/diagrams/_rels/drawing3.xml.rels><?xml version="1.0" encoding="UTF-8" standalone="yes"?>
<Relationships xmlns="http://schemas.openxmlformats.org/package/2006/relationships"><Relationship Id="rId8" Type="http://schemas.openxmlformats.org/officeDocument/2006/relationships/image" Target="../media/image42.svg"/><Relationship Id="rId13" Type="http://schemas.openxmlformats.org/officeDocument/2006/relationships/image" Target="../media/image47.png"/><Relationship Id="rId3" Type="http://schemas.openxmlformats.org/officeDocument/2006/relationships/image" Target="../media/image37.png"/><Relationship Id="rId7" Type="http://schemas.openxmlformats.org/officeDocument/2006/relationships/image" Target="../media/image41.png"/><Relationship Id="rId12" Type="http://schemas.openxmlformats.org/officeDocument/2006/relationships/image" Target="../media/image46.svg"/><Relationship Id="rId2" Type="http://schemas.openxmlformats.org/officeDocument/2006/relationships/image" Target="../media/image36.svg"/><Relationship Id="rId16" Type="http://schemas.openxmlformats.org/officeDocument/2006/relationships/image" Target="../media/image50.svg"/><Relationship Id="rId1" Type="http://schemas.openxmlformats.org/officeDocument/2006/relationships/image" Target="../media/image35.png"/><Relationship Id="rId6" Type="http://schemas.openxmlformats.org/officeDocument/2006/relationships/image" Target="../media/image40.svg"/><Relationship Id="rId11" Type="http://schemas.openxmlformats.org/officeDocument/2006/relationships/image" Target="../media/image45.png"/><Relationship Id="rId5" Type="http://schemas.openxmlformats.org/officeDocument/2006/relationships/image" Target="../media/image39.png"/><Relationship Id="rId15" Type="http://schemas.openxmlformats.org/officeDocument/2006/relationships/image" Target="../media/image49.png"/><Relationship Id="rId10" Type="http://schemas.openxmlformats.org/officeDocument/2006/relationships/image" Target="../media/image44.svg"/><Relationship Id="rId4" Type="http://schemas.openxmlformats.org/officeDocument/2006/relationships/image" Target="../media/image38.svg"/><Relationship Id="rId9" Type="http://schemas.openxmlformats.org/officeDocument/2006/relationships/image" Target="../media/image43.png"/><Relationship Id="rId14" Type="http://schemas.openxmlformats.org/officeDocument/2006/relationships/image" Target="../media/image48.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dgm:fillClrLst>
    <dgm:linClrLst meth="repeat">
      <a:schemeClr val="lt1">
        <a:alpha val="0"/>
      </a:schemeClr>
    </dgm:linClrLst>
    <dgm:effectClrLst/>
    <dgm:txLinClrLst/>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02A100F-D4B6-4E4E-8DF8-5798D195601C}"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8D110B1B-F517-4B72-876C-8DCA57E31811}">
      <dgm:prSet/>
      <dgm:spPr/>
      <dgm:t>
        <a:bodyPr/>
        <a:lstStyle/>
        <a:p>
          <a:r>
            <a:rPr lang="en-GB" dirty="0">
              <a:latin typeface="Arial" panose="020B0604020202020204" pitchFamily="34" charset="0"/>
              <a:cs typeface="Arial" panose="020B0604020202020204" pitchFamily="34" charset="0"/>
            </a:rPr>
            <a:t>Rosheene Drury– </a:t>
          </a:r>
          <a:r>
            <a:rPr lang="en-GB" dirty="0" err="1">
              <a:latin typeface="Arial" panose="020B0604020202020204" pitchFamily="34" charset="0"/>
              <a:cs typeface="Arial" panose="020B0604020202020204" pitchFamily="34" charset="0"/>
            </a:rPr>
            <a:t>Gipsey</a:t>
          </a:r>
          <a:r>
            <a:rPr lang="en-GB" dirty="0">
              <a:latin typeface="Arial" panose="020B0604020202020204" pitchFamily="34" charset="0"/>
              <a:cs typeface="Arial" panose="020B0604020202020204" pitchFamily="34" charset="0"/>
            </a:rPr>
            <a:t> Bridge Academy</a:t>
          </a:r>
          <a:endParaRPr lang="en-US" dirty="0">
            <a:latin typeface="Arial" panose="020B0604020202020204" pitchFamily="34" charset="0"/>
            <a:cs typeface="Arial" panose="020B0604020202020204" pitchFamily="34" charset="0"/>
          </a:endParaRPr>
        </a:p>
      </dgm:t>
    </dgm:pt>
    <dgm:pt modelId="{B3A6ABC3-EB91-4EAE-9F74-5FEC24EE99E6}" type="parTrans" cxnId="{911045C3-1B6B-4324-8CA8-ED04E7628474}">
      <dgm:prSet/>
      <dgm:spPr/>
      <dgm:t>
        <a:bodyPr/>
        <a:lstStyle/>
        <a:p>
          <a:endParaRPr lang="en-US"/>
        </a:p>
      </dgm:t>
    </dgm:pt>
    <dgm:pt modelId="{D1EE229B-0BD1-451E-A6CB-DB1E105202E5}" type="sibTrans" cxnId="{911045C3-1B6B-4324-8CA8-ED04E7628474}">
      <dgm:prSet/>
      <dgm:spPr/>
      <dgm:t>
        <a:bodyPr/>
        <a:lstStyle/>
        <a:p>
          <a:endParaRPr lang="en-US"/>
        </a:p>
      </dgm:t>
    </dgm:pt>
    <dgm:pt modelId="{23DFBC76-DFE1-4CC8-A2EF-6591C174BCBD}">
      <dgm:prSet/>
      <dgm:spPr/>
      <dgm:t>
        <a:bodyPr/>
        <a:lstStyle/>
        <a:p>
          <a:r>
            <a:rPr lang="en-GB" dirty="0">
              <a:latin typeface="Arial" panose="020B0604020202020204" pitchFamily="34" charset="0"/>
              <a:cs typeface="Arial" panose="020B0604020202020204" pitchFamily="34" charset="0"/>
            </a:rPr>
            <a:t>Sian Thornton/ Laura Croft – Spalding Primary Academy</a:t>
          </a:r>
          <a:endParaRPr lang="en-US" dirty="0">
            <a:latin typeface="Arial" panose="020B0604020202020204" pitchFamily="34" charset="0"/>
            <a:cs typeface="Arial" panose="020B0604020202020204" pitchFamily="34" charset="0"/>
          </a:endParaRPr>
        </a:p>
      </dgm:t>
    </dgm:pt>
    <dgm:pt modelId="{90577569-1806-4E86-927A-EE4755875221}" type="parTrans" cxnId="{8FA95AC0-5293-4746-98E0-97FC74362F2F}">
      <dgm:prSet/>
      <dgm:spPr/>
      <dgm:t>
        <a:bodyPr/>
        <a:lstStyle/>
        <a:p>
          <a:endParaRPr lang="en-US"/>
        </a:p>
      </dgm:t>
    </dgm:pt>
    <dgm:pt modelId="{96431091-1718-4A7A-B59A-F5C0DAE2B545}" type="sibTrans" cxnId="{8FA95AC0-5293-4746-98E0-97FC74362F2F}">
      <dgm:prSet/>
      <dgm:spPr/>
      <dgm:t>
        <a:bodyPr/>
        <a:lstStyle/>
        <a:p>
          <a:endParaRPr lang="en-US"/>
        </a:p>
      </dgm:t>
    </dgm:pt>
    <dgm:pt modelId="{7B34DDDE-8BEB-4EB7-90D3-C27A0609929E}">
      <dgm:prSet/>
      <dgm:spPr/>
      <dgm:t>
        <a:bodyPr/>
        <a:lstStyle/>
        <a:p>
          <a:r>
            <a:rPr lang="en-GB" dirty="0">
              <a:latin typeface="Arial" panose="020B0604020202020204" pitchFamily="34" charset="0"/>
              <a:cs typeface="Arial" panose="020B0604020202020204" pitchFamily="34" charset="0"/>
            </a:rPr>
            <a:t>Kate Taylor– Spilsby Primary Academy</a:t>
          </a:r>
          <a:endParaRPr lang="en-US" dirty="0">
            <a:latin typeface="Arial" panose="020B0604020202020204" pitchFamily="34" charset="0"/>
            <a:cs typeface="Arial" panose="020B0604020202020204" pitchFamily="34" charset="0"/>
          </a:endParaRPr>
        </a:p>
      </dgm:t>
    </dgm:pt>
    <dgm:pt modelId="{E98BD94F-CC1D-4AA3-95DF-CF00B477B836}" type="parTrans" cxnId="{96F10301-C7A6-44BB-9BD0-9A822259CA78}">
      <dgm:prSet/>
      <dgm:spPr/>
      <dgm:t>
        <a:bodyPr/>
        <a:lstStyle/>
        <a:p>
          <a:endParaRPr lang="en-US"/>
        </a:p>
      </dgm:t>
    </dgm:pt>
    <dgm:pt modelId="{B705CD8D-FEBD-4843-8DFF-C1CE239F018B}" type="sibTrans" cxnId="{96F10301-C7A6-44BB-9BD0-9A822259CA78}">
      <dgm:prSet/>
      <dgm:spPr/>
      <dgm:t>
        <a:bodyPr/>
        <a:lstStyle/>
        <a:p>
          <a:endParaRPr lang="en-US"/>
        </a:p>
      </dgm:t>
    </dgm:pt>
    <dgm:pt modelId="{887F8BDC-EDBF-4F8E-B256-CB1007BC4067}">
      <dgm:prSet/>
      <dgm:spPr/>
      <dgm:t>
        <a:bodyPr/>
        <a:lstStyle/>
        <a:p>
          <a:r>
            <a:rPr lang="en-GB" dirty="0">
              <a:latin typeface="Arial" panose="020B0604020202020204" pitchFamily="34" charset="0"/>
              <a:cs typeface="Arial" panose="020B0604020202020204" pitchFamily="34" charset="0"/>
            </a:rPr>
            <a:t>Lynne Smith- St Nicholas </a:t>
          </a:r>
          <a:r>
            <a:rPr lang="en-GB">
              <a:latin typeface="Arial" panose="020B0604020202020204" pitchFamily="34" charset="0"/>
              <a:cs typeface="Arial" panose="020B0604020202020204" pitchFamily="34" charset="0"/>
            </a:rPr>
            <a:t>CofE Primary </a:t>
          </a:r>
          <a:r>
            <a:rPr lang="en-GB" dirty="0">
              <a:latin typeface="Arial" panose="020B0604020202020204" pitchFamily="34" charset="0"/>
              <a:cs typeface="Arial" panose="020B0604020202020204" pitchFamily="34" charset="0"/>
            </a:rPr>
            <a:t>Academy</a:t>
          </a:r>
          <a:endParaRPr lang="en-US" dirty="0">
            <a:latin typeface="Arial" panose="020B0604020202020204" pitchFamily="34" charset="0"/>
            <a:cs typeface="Arial" panose="020B0604020202020204" pitchFamily="34" charset="0"/>
          </a:endParaRPr>
        </a:p>
      </dgm:t>
    </dgm:pt>
    <dgm:pt modelId="{72922324-91F1-40D3-89E5-45E74A8EEC77}" type="parTrans" cxnId="{B8737081-A1DB-4913-8F4C-9F36C7CD5937}">
      <dgm:prSet/>
      <dgm:spPr/>
      <dgm:t>
        <a:bodyPr/>
        <a:lstStyle/>
        <a:p>
          <a:endParaRPr lang="en-US"/>
        </a:p>
      </dgm:t>
    </dgm:pt>
    <dgm:pt modelId="{30E05A92-2335-4E91-9E57-5B2408FC0BB6}" type="sibTrans" cxnId="{B8737081-A1DB-4913-8F4C-9F36C7CD5937}">
      <dgm:prSet/>
      <dgm:spPr/>
      <dgm:t>
        <a:bodyPr/>
        <a:lstStyle/>
        <a:p>
          <a:endParaRPr lang="en-US"/>
        </a:p>
      </dgm:t>
    </dgm:pt>
    <dgm:pt modelId="{D1A4AC5B-0828-4163-9491-DFA1902618C3}">
      <dgm:prSet/>
      <dgm:spPr/>
      <dgm:t>
        <a:bodyPr/>
        <a:lstStyle/>
        <a:p>
          <a:r>
            <a:rPr lang="en-GB" dirty="0">
              <a:latin typeface="Arial" panose="020B0604020202020204" pitchFamily="34" charset="0"/>
              <a:cs typeface="Arial" panose="020B0604020202020204" pitchFamily="34" charset="0"/>
            </a:rPr>
            <a:t>Alison Smith– St Thomas’ CE Primary Academy</a:t>
          </a:r>
          <a:endParaRPr lang="en-US" dirty="0">
            <a:latin typeface="Arial" panose="020B0604020202020204" pitchFamily="34" charset="0"/>
            <a:cs typeface="Arial" panose="020B0604020202020204" pitchFamily="34" charset="0"/>
          </a:endParaRPr>
        </a:p>
      </dgm:t>
    </dgm:pt>
    <dgm:pt modelId="{CB42A5A0-6A54-4507-887A-7EC327612A3A}" type="parTrans" cxnId="{AEC33D3E-0E49-424F-A42B-A1886CBD77F8}">
      <dgm:prSet/>
      <dgm:spPr/>
      <dgm:t>
        <a:bodyPr/>
        <a:lstStyle/>
        <a:p>
          <a:endParaRPr lang="en-US"/>
        </a:p>
      </dgm:t>
    </dgm:pt>
    <dgm:pt modelId="{286E925C-8B9F-4B16-A609-C78A122927A3}" type="sibTrans" cxnId="{AEC33D3E-0E49-424F-A42B-A1886CBD77F8}">
      <dgm:prSet/>
      <dgm:spPr/>
      <dgm:t>
        <a:bodyPr/>
        <a:lstStyle/>
        <a:p>
          <a:endParaRPr lang="en-US"/>
        </a:p>
      </dgm:t>
    </dgm:pt>
    <dgm:pt modelId="{4A8C34CA-0FF3-451B-B367-FEDBA0DDC799}">
      <dgm:prSet/>
      <dgm:spPr/>
      <dgm:t>
        <a:bodyPr/>
        <a:lstStyle/>
        <a:p>
          <a:r>
            <a:rPr lang="en-GB" dirty="0">
              <a:latin typeface="Arial" panose="020B0604020202020204" pitchFamily="34" charset="0"/>
              <a:cs typeface="Arial" panose="020B0604020202020204" pitchFamily="34" charset="0"/>
            </a:rPr>
            <a:t>Chloe Pentney– Pinchbeck East CofE Academy</a:t>
          </a:r>
          <a:endParaRPr lang="en-US" dirty="0">
            <a:latin typeface="Arial" panose="020B0604020202020204" pitchFamily="34" charset="0"/>
            <a:cs typeface="Arial" panose="020B0604020202020204" pitchFamily="34" charset="0"/>
          </a:endParaRPr>
        </a:p>
      </dgm:t>
    </dgm:pt>
    <dgm:pt modelId="{FED4F1F9-DC63-4795-950F-95F34AFD1A8D}" type="parTrans" cxnId="{2B1246B9-0535-4B73-8081-0C5291C96A01}">
      <dgm:prSet/>
      <dgm:spPr/>
      <dgm:t>
        <a:bodyPr/>
        <a:lstStyle/>
        <a:p>
          <a:endParaRPr lang="en-US"/>
        </a:p>
      </dgm:t>
    </dgm:pt>
    <dgm:pt modelId="{78222B1C-BC58-42D9-88DA-A43EF00026B7}" type="sibTrans" cxnId="{2B1246B9-0535-4B73-8081-0C5291C96A01}">
      <dgm:prSet/>
      <dgm:spPr/>
      <dgm:t>
        <a:bodyPr/>
        <a:lstStyle/>
        <a:p>
          <a:endParaRPr lang="en-US"/>
        </a:p>
      </dgm:t>
    </dgm:pt>
    <dgm:pt modelId="{8770AF78-A2F7-4DCC-BEF5-C6A04394B884}">
      <dgm:prSet/>
      <dgm:spPr/>
      <dgm:t>
        <a:bodyPr/>
        <a:lstStyle/>
        <a:p>
          <a:r>
            <a:rPr lang="en-GB" dirty="0">
              <a:latin typeface="Arial" panose="020B0604020202020204" pitchFamily="34" charset="0"/>
              <a:cs typeface="Arial" panose="020B0604020202020204" pitchFamily="34" charset="0"/>
            </a:rPr>
            <a:t>Melissa Anstey– Wyberton Primary Academy</a:t>
          </a:r>
          <a:endParaRPr lang="en-US" dirty="0">
            <a:latin typeface="Arial" panose="020B0604020202020204" pitchFamily="34" charset="0"/>
            <a:cs typeface="Arial" panose="020B0604020202020204" pitchFamily="34" charset="0"/>
          </a:endParaRPr>
        </a:p>
      </dgm:t>
    </dgm:pt>
    <dgm:pt modelId="{4B491CC3-30BB-45AF-99B9-6DFDA955A1C6}" type="parTrans" cxnId="{93BF5292-AAA4-4319-83FC-5D2763CD355F}">
      <dgm:prSet/>
      <dgm:spPr/>
      <dgm:t>
        <a:bodyPr/>
        <a:lstStyle/>
        <a:p>
          <a:endParaRPr lang="en-US"/>
        </a:p>
      </dgm:t>
    </dgm:pt>
    <dgm:pt modelId="{274F0D44-B399-4847-AA84-41E31E38FB12}" type="sibTrans" cxnId="{93BF5292-AAA4-4319-83FC-5D2763CD355F}">
      <dgm:prSet/>
      <dgm:spPr/>
      <dgm:t>
        <a:bodyPr/>
        <a:lstStyle/>
        <a:p>
          <a:endParaRPr lang="en-US"/>
        </a:p>
      </dgm:t>
    </dgm:pt>
    <dgm:pt modelId="{07EAE2AE-0E4D-4BC2-B252-5A7B22E7F141}">
      <dgm:prSet/>
      <dgm:spPr/>
      <dgm:t>
        <a:bodyPr/>
        <a:lstStyle/>
        <a:p>
          <a:r>
            <a:rPr lang="en-GB" dirty="0">
              <a:latin typeface="Arial" panose="020B0604020202020204" pitchFamily="34" charset="0"/>
              <a:cs typeface="Arial" panose="020B0604020202020204" pitchFamily="34" charset="0"/>
            </a:rPr>
            <a:t>Sarah Marsden– Little </a:t>
          </a:r>
          <a:r>
            <a:rPr lang="en-GB" dirty="0" err="1">
              <a:latin typeface="Arial" panose="020B0604020202020204" pitchFamily="34" charset="0"/>
              <a:cs typeface="Arial" panose="020B0604020202020204" pitchFamily="34" charset="0"/>
            </a:rPr>
            <a:t>Gonerby</a:t>
          </a:r>
          <a:r>
            <a:rPr lang="en-GB" dirty="0">
              <a:latin typeface="Arial" panose="020B0604020202020204" pitchFamily="34" charset="0"/>
              <a:cs typeface="Arial" panose="020B0604020202020204" pitchFamily="34" charset="0"/>
            </a:rPr>
            <a:t> Infant Academy</a:t>
          </a:r>
          <a:endParaRPr lang="en-US" dirty="0">
            <a:latin typeface="Arial" panose="020B0604020202020204" pitchFamily="34" charset="0"/>
            <a:cs typeface="Arial" panose="020B0604020202020204" pitchFamily="34" charset="0"/>
          </a:endParaRPr>
        </a:p>
      </dgm:t>
    </dgm:pt>
    <dgm:pt modelId="{2BFCE994-08C6-446B-A227-C8AEB5CF29E7}" type="parTrans" cxnId="{4780E201-D8F4-4621-9D90-F6D5EFD84BDA}">
      <dgm:prSet/>
      <dgm:spPr/>
      <dgm:t>
        <a:bodyPr/>
        <a:lstStyle/>
        <a:p>
          <a:endParaRPr lang="en-GB"/>
        </a:p>
      </dgm:t>
    </dgm:pt>
    <dgm:pt modelId="{BC9F3930-9DE4-467D-AF72-FE31194D040B}" type="sibTrans" cxnId="{4780E201-D8F4-4621-9D90-F6D5EFD84BDA}">
      <dgm:prSet/>
      <dgm:spPr/>
      <dgm:t>
        <a:bodyPr/>
        <a:lstStyle/>
        <a:p>
          <a:endParaRPr lang="en-GB"/>
        </a:p>
      </dgm:t>
    </dgm:pt>
    <dgm:pt modelId="{CFD3FD4A-1AD1-468F-8D45-1175CFAE744C}" type="pres">
      <dgm:prSet presAssocID="{A02A100F-D4B6-4E4E-8DF8-5798D195601C}" presName="linear" presStyleCnt="0">
        <dgm:presLayoutVars>
          <dgm:animLvl val="lvl"/>
          <dgm:resizeHandles val="exact"/>
        </dgm:presLayoutVars>
      </dgm:prSet>
      <dgm:spPr/>
    </dgm:pt>
    <dgm:pt modelId="{5ACD417D-BB6D-421C-BA5F-0CF33BBB4AD1}" type="pres">
      <dgm:prSet presAssocID="{8D110B1B-F517-4B72-876C-8DCA57E31811}" presName="parentText" presStyleLbl="node1" presStyleIdx="0" presStyleCnt="8">
        <dgm:presLayoutVars>
          <dgm:chMax val="0"/>
          <dgm:bulletEnabled val="1"/>
        </dgm:presLayoutVars>
      </dgm:prSet>
      <dgm:spPr/>
    </dgm:pt>
    <dgm:pt modelId="{EF234362-2312-4960-B8C9-DC25805B319D}" type="pres">
      <dgm:prSet presAssocID="{D1EE229B-0BD1-451E-A6CB-DB1E105202E5}" presName="spacer" presStyleCnt="0"/>
      <dgm:spPr/>
    </dgm:pt>
    <dgm:pt modelId="{F8B5B045-8D10-4532-A5FD-1259A7435F7E}" type="pres">
      <dgm:prSet presAssocID="{23DFBC76-DFE1-4CC8-A2EF-6591C174BCBD}" presName="parentText" presStyleLbl="node1" presStyleIdx="1" presStyleCnt="8">
        <dgm:presLayoutVars>
          <dgm:chMax val="0"/>
          <dgm:bulletEnabled val="1"/>
        </dgm:presLayoutVars>
      </dgm:prSet>
      <dgm:spPr/>
    </dgm:pt>
    <dgm:pt modelId="{405BDA1B-1F5F-48B4-9E1B-DF80C2DC611B}" type="pres">
      <dgm:prSet presAssocID="{96431091-1718-4A7A-B59A-F5C0DAE2B545}" presName="spacer" presStyleCnt="0"/>
      <dgm:spPr/>
    </dgm:pt>
    <dgm:pt modelId="{38489656-856C-4B25-9B02-D4629DF28645}" type="pres">
      <dgm:prSet presAssocID="{7B34DDDE-8BEB-4EB7-90D3-C27A0609929E}" presName="parentText" presStyleLbl="node1" presStyleIdx="2" presStyleCnt="8">
        <dgm:presLayoutVars>
          <dgm:chMax val="0"/>
          <dgm:bulletEnabled val="1"/>
        </dgm:presLayoutVars>
      </dgm:prSet>
      <dgm:spPr/>
    </dgm:pt>
    <dgm:pt modelId="{CB9BF0AF-65CF-4DF1-ACFA-62107E55CC0C}" type="pres">
      <dgm:prSet presAssocID="{B705CD8D-FEBD-4843-8DFF-C1CE239F018B}" presName="spacer" presStyleCnt="0"/>
      <dgm:spPr/>
    </dgm:pt>
    <dgm:pt modelId="{6843B325-1505-4CBA-B197-505DE41852AB}" type="pres">
      <dgm:prSet presAssocID="{887F8BDC-EDBF-4F8E-B256-CB1007BC4067}" presName="parentText" presStyleLbl="node1" presStyleIdx="3" presStyleCnt="8">
        <dgm:presLayoutVars>
          <dgm:chMax val="0"/>
          <dgm:bulletEnabled val="1"/>
        </dgm:presLayoutVars>
      </dgm:prSet>
      <dgm:spPr/>
    </dgm:pt>
    <dgm:pt modelId="{DE59DC04-0AD4-4FF9-ABA1-35183E5224A4}" type="pres">
      <dgm:prSet presAssocID="{30E05A92-2335-4E91-9E57-5B2408FC0BB6}" presName="spacer" presStyleCnt="0"/>
      <dgm:spPr/>
    </dgm:pt>
    <dgm:pt modelId="{D836AFE2-EA21-4455-9196-23730C8BD68A}" type="pres">
      <dgm:prSet presAssocID="{D1A4AC5B-0828-4163-9491-DFA1902618C3}" presName="parentText" presStyleLbl="node1" presStyleIdx="4" presStyleCnt="8">
        <dgm:presLayoutVars>
          <dgm:chMax val="0"/>
          <dgm:bulletEnabled val="1"/>
        </dgm:presLayoutVars>
      </dgm:prSet>
      <dgm:spPr/>
    </dgm:pt>
    <dgm:pt modelId="{82837110-8673-4EDB-AA22-BD7178A83AF9}" type="pres">
      <dgm:prSet presAssocID="{286E925C-8B9F-4B16-A609-C78A122927A3}" presName="spacer" presStyleCnt="0"/>
      <dgm:spPr/>
    </dgm:pt>
    <dgm:pt modelId="{5D6999C8-FA45-4C90-9CD7-A36572851C25}" type="pres">
      <dgm:prSet presAssocID="{4A8C34CA-0FF3-451B-B367-FEDBA0DDC799}" presName="parentText" presStyleLbl="node1" presStyleIdx="5" presStyleCnt="8">
        <dgm:presLayoutVars>
          <dgm:chMax val="0"/>
          <dgm:bulletEnabled val="1"/>
        </dgm:presLayoutVars>
      </dgm:prSet>
      <dgm:spPr/>
    </dgm:pt>
    <dgm:pt modelId="{261A848D-3CB3-413A-AFD9-D78A91813EAD}" type="pres">
      <dgm:prSet presAssocID="{78222B1C-BC58-42D9-88DA-A43EF00026B7}" presName="spacer" presStyleCnt="0"/>
      <dgm:spPr/>
    </dgm:pt>
    <dgm:pt modelId="{5086E58F-D91D-4B61-A532-0425C6DD2C37}" type="pres">
      <dgm:prSet presAssocID="{8770AF78-A2F7-4DCC-BEF5-C6A04394B884}" presName="parentText" presStyleLbl="node1" presStyleIdx="6" presStyleCnt="8">
        <dgm:presLayoutVars>
          <dgm:chMax val="0"/>
          <dgm:bulletEnabled val="1"/>
        </dgm:presLayoutVars>
      </dgm:prSet>
      <dgm:spPr/>
    </dgm:pt>
    <dgm:pt modelId="{B7A51137-7674-4B2A-BE3B-EB8F76630FCC}" type="pres">
      <dgm:prSet presAssocID="{274F0D44-B399-4847-AA84-41E31E38FB12}" presName="spacer" presStyleCnt="0"/>
      <dgm:spPr/>
    </dgm:pt>
    <dgm:pt modelId="{9D902B0A-4DCD-42DE-BC48-7AE86877A0F4}" type="pres">
      <dgm:prSet presAssocID="{07EAE2AE-0E4D-4BC2-B252-5A7B22E7F141}" presName="parentText" presStyleLbl="node1" presStyleIdx="7" presStyleCnt="8">
        <dgm:presLayoutVars>
          <dgm:chMax val="0"/>
          <dgm:bulletEnabled val="1"/>
        </dgm:presLayoutVars>
      </dgm:prSet>
      <dgm:spPr/>
    </dgm:pt>
  </dgm:ptLst>
  <dgm:cxnLst>
    <dgm:cxn modelId="{96F10301-C7A6-44BB-9BD0-9A822259CA78}" srcId="{A02A100F-D4B6-4E4E-8DF8-5798D195601C}" destId="{7B34DDDE-8BEB-4EB7-90D3-C27A0609929E}" srcOrd="2" destOrd="0" parTransId="{E98BD94F-CC1D-4AA3-95DF-CF00B477B836}" sibTransId="{B705CD8D-FEBD-4843-8DFF-C1CE239F018B}"/>
    <dgm:cxn modelId="{4780E201-D8F4-4621-9D90-F6D5EFD84BDA}" srcId="{A02A100F-D4B6-4E4E-8DF8-5798D195601C}" destId="{07EAE2AE-0E4D-4BC2-B252-5A7B22E7F141}" srcOrd="7" destOrd="0" parTransId="{2BFCE994-08C6-446B-A227-C8AEB5CF29E7}" sibTransId="{BC9F3930-9DE4-467D-AF72-FE31194D040B}"/>
    <dgm:cxn modelId="{BF5F001F-B029-4E4D-B55A-8F927EFDE1F3}" type="presOf" srcId="{8770AF78-A2F7-4DCC-BEF5-C6A04394B884}" destId="{5086E58F-D91D-4B61-A532-0425C6DD2C37}" srcOrd="0" destOrd="0" presId="urn:microsoft.com/office/officeart/2005/8/layout/vList2"/>
    <dgm:cxn modelId="{6AFBCA33-0EB1-4C67-AA54-C80BF2905D35}" type="presOf" srcId="{887F8BDC-EDBF-4F8E-B256-CB1007BC4067}" destId="{6843B325-1505-4CBA-B197-505DE41852AB}" srcOrd="0" destOrd="0" presId="urn:microsoft.com/office/officeart/2005/8/layout/vList2"/>
    <dgm:cxn modelId="{A6CF8B35-7693-4009-85FC-7E416E64B098}" type="presOf" srcId="{A02A100F-D4B6-4E4E-8DF8-5798D195601C}" destId="{CFD3FD4A-1AD1-468F-8D45-1175CFAE744C}" srcOrd="0" destOrd="0" presId="urn:microsoft.com/office/officeart/2005/8/layout/vList2"/>
    <dgm:cxn modelId="{AEC33D3E-0E49-424F-A42B-A1886CBD77F8}" srcId="{A02A100F-D4B6-4E4E-8DF8-5798D195601C}" destId="{D1A4AC5B-0828-4163-9491-DFA1902618C3}" srcOrd="4" destOrd="0" parTransId="{CB42A5A0-6A54-4507-887A-7EC327612A3A}" sibTransId="{286E925C-8B9F-4B16-A609-C78A122927A3}"/>
    <dgm:cxn modelId="{8BD42947-C9C0-44E9-AEA2-CAC6F3333544}" type="presOf" srcId="{8D110B1B-F517-4B72-876C-8DCA57E31811}" destId="{5ACD417D-BB6D-421C-BA5F-0CF33BBB4AD1}" srcOrd="0" destOrd="0" presId="urn:microsoft.com/office/officeart/2005/8/layout/vList2"/>
    <dgm:cxn modelId="{8C04B16F-9450-417D-89DE-9BE217C852DE}" type="presOf" srcId="{07EAE2AE-0E4D-4BC2-B252-5A7B22E7F141}" destId="{9D902B0A-4DCD-42DE-BC48-7AE86877A0F4}" srcOrd="0" destOrd="0" presId="urn:microsoft.com/office/officeart/2005/8/layout/vList2"/>
    <dgm:cxn modelId="{62312858-BD35-48EC-B144-581C4B8C221D}" type="presOf" srcId="{23DFBC76-DFE1-4CC8-A2EF-6591C174BCBD}" destId="{F8B5B045-8D10-4532-A5FD-1259A7435F7E}" srcOrd="0" destOrd="0" presId="urn:microsoft.com/office/officeart/2005/8/layout/vList2"/>
    <dgm:cxn modelId="{23517179-961E-458E-A0EB-636602FC5245}" type="presOf" srcId="{7B34DDDE-8BEB-4EB7-90D3-C27A0609929E}" destId="{38489656-856C-4B25-9B02-D4629DF28645}" srcOrd="0" destOrd="0" presId="urn:microsoft.com/office/officeart/2005/8/layout/vList2"/>
    <dgm:cxn modelId="{B8737081-A1DB-4913-8F4C-9F36C7CD5937}" srcId="{A02A100F-D4B6-4E4E-8DF8-5798D195601C}" destId="{887F8BDC-EDBF-4F8E-B256-CB1007BC4067}" srcOrd="3" destOrd="0" parTransId="{72922324-91F1-40D3-89E5-45E74A8EEC77}" sibTransId="{30E05A92-2335-4E91-9E57-5B2408FC0BB6}"/>
    <dgm:cxn modelId="{93BF5292-AAA4-4319-83FC-5D2763CD355F}" srcId="{A02A100F-D4B6-4E4E-8DF8-5798D195601C}" destId="{8770AF78-A2F7-4DCC-BEF5-C6A04394B884}" srcOrd="6" destOrd="0" parTransId="{4B491CC3-30BB-45AF-99B9-6DFDA955A1C6}" sibTransId="{274F0D44-B399-4847-AA84-41E31E38FB12}"/>
    <dgm:cxn modelId="{2B1246B9-0535-4B73-8081-0C5291C96A01}" srcId="{A02A100F-D4B6-4E4E-8DF8-5798D195601C}" destId="{4A8C34CA-0FF3-451B-B367-FEDBA0DDC799}" srcOrd="5" destOrd="0" parTransId="{FED4F1F9-DC63-4795-950F-95F34AFD1A8D}" sibTransId="{78222B1C-BC58-42D9-88DA-A43EF00026B7}"/>
    <dgm:cxn modelId="{8FA95AC0-5293-4746-98E0-97FC74362F2F}" srcId="{A02A100F-D4B6-4E4E-8DF8-5798D195601C}" destId="{23DFBC76-DFE1-4CC8-A2EF-6591C174BCBD}" srcOrd="1" destOrd="0" parTransId="{90577569-1806-4E86-927A-EE4755875221}" sibTransId="{96431091-1718-4A7A-B59A-F5C0DAE2B545}"/>
    <dgm:cxn modelId="{911045C3-1B6B-4324-8CA8-ED04E7628474}" srcId="{A02A100F-D4B6-4E4E-8DF8-5798D195601C}" destId="{8D110B1B-F517-4B72-876C-8DCA57E31811}" srcOrd="0" destOrd="0" parTransId="{B3A6ABC3-EB91-4EAE-9F74-5FEC24EE99E6}" sibTransId="{D1EE229B-0BD1-451E-A6CB-DB1E105202E5}"/>
    <dgm:cxn modelId="{A907CDD4-7453-40A8-A578-08F7D15798DC}" type="presOf" srcId="{D1A4AC5B-0828-4163-9491-DFA1902618C3}" destId="{D836AFE2-EA21-4455-9196-23730C8BD68A}" srcOrd="0" destOrd="0" presId="urn:microsoft.com/office/officeart/2005/8/layout/vList2"/>
    <dgm:cxn modelId="{BEFC71F3-1551-4FDA-8139-404A13A9D020}" type="presOf" srcId="{4A8C34CA-0FF3-451B-B367-FEDBA0DDC799}" destId="{5D6999C8-FA45-4C90-9CD7-A36572851C25}" srcOrd="0" destOrd="0" presId="urn:microsoft.com/office/officeart/2005/8/layout/vList2"/>
    <dgm:cxn modelId="{DF02574F-780A-4160-B734-5A82894BE435}" type="presParOf" srcId="{CFD3FD4A-1AD1-468F-8D45-1175CFAE744C}" destId="{5ACD417D-BB6D-421C-BA5F-0CF33BBB4AD1}" srcOrd="0" destOrd="0" presId="urn:microsoft.com/office/officeart/2005/8/layout/vList2"/>
    <dgm:cxn modelId="{2F437A59-9746-436B-9FFF-9987B6C9B728}" type="presParOf" srcId="{CFD3FD4A-1AD1-468F-8D45-1175CFAE744C}" destId="{EF234362-2312-4960-B8C9-DC25805B319D}" srcOrd="1" destOrd="0" presId="urn:microsoft.com/office/officeart/2005/8/layout/vList2"/>
    <dgm:cxn modelId="{E8620334-8755-4758-8D13-0F7684F3A302}" type="presParOf" srcId="{CFD3FD4A-1AD1-468F-8D45-1175CFAE744C}" destId="{F8B5B045-8D10-4532-A5FD-1259A7435F7E}" srcOrd="2" destOrd="0" presId="urn:microsoft.com/office/officeart/2005/8/layout/vList2"/>
    <dgm:cxn modelId="{3A29F921-7DDE-4D0D-8445-A623FDC945B3}" type="presParOf" srcId="{CFD3FD4A-1AD1-468F-8D45-1175CFAE744C}" destId="{405BDA1B-1F5F-48B4-9E1B-DF80C2DC611B}" srcOrd="3" destOrd="0" presId="urn:microsoft.com/office/officeart/2005/8/layout/vList2"/>
    <dgm:cxn modelId="{5F93AC70-7AB3-43DD-A6DB-DA37190CFE58}" type="presParOf" srcId="{CFD3FD4A-1AD1-468F-8D45-1175CFAE744C}" destId="{38489656-856C-4B25-9B02-D4629DF28645}" srcOrd="4" destOrd="0" presId="urn:microsoft.com/office/officeart/2005/8/layout/vList2"/>
    <dgm:cxn modelId="{94E6D65B-2164-449D-A618-9BA6182DFB4F}" type="presParOf" srcId="{CFD3FD4A-1AD1-468F-8D45-1175CFAE744C}" destId="{CB9BF0AF-65CF-4DF1-ACFA-62107E55CC0C}" srcOrd="5" destOrd="0" presId="urn:microsoft.com/office/officeart/2005/8/layout/vList2"/>
    <dgm:cxn modelId="{4128F6AA-D171-4E98-8008-302F7B928E35}" type="presParOf" srcId="{CFD3FD4A-1AD1-468F-8D45-1175CFAE744C}" destId="{6843B325-1505-4CBA-B197-505DE41852AB}" srcOrd="6" destOrd="0" presId="urn:microsoft.com/office/officeart/2005/8/layout/vList2"/>
    <dgm:cxn modelId="{E0BCE572-61DC-408C-84AD-610C78D44859}" type="presParOf" srcId="{CFD3FD4A-1AD1-468F-8D45-1175CFAE744C}" destId="{DE59DC04-0AD4-4FF9-ABA1-35183E5224A4}" srcOrd="7" destOrd="0" presId="urn:microsoft.com/office/officeart/2005/8/layout/vList2"/>
    <dgm:cxn modelId="{96291B70-F8DE-47B3-A4EB-02CD6A9FD320}" type="presParOf" srcId="{CFD3FD4A-1AD1-468F-8D45-1175CFAE744C}" destId="{D836AFE2-EA21-4455-9196-23730C8BD68A}" srcOrd="8" destOrd="0" presId="urn:microsoft.com/office/officeart/2005/8/layout/vList2"/>
    <dgm:cxn modelId="{E3DDD27D-5631-4DDE-9277-108DF170E677}" type="presParOf" srcId="{CFD3FD4A-1AD1-468F-8D45-1175CFAE744C}" destId="{82837110-8673-4EDB-AA22-BD7178A83AF9}" srcOrd="9" destOrd="0" presId="urn:microsoft.com/office/officeart/2005/8/layout/vList2"/>
    <dgm:cxn modelId="{2895416E-16AB-4446-A0CC-41CF13929DEC}" type="presParOf" srcId="{CFD3FD4A-1AD1-468F-8D45-1175CFAE744C}" destId="{5D6999C8-FA45-4C90-9CD7-A36572851C25}" srcOrd="10" destOrd="0" presId="urn:microsoft.com/office/officeart/2005/8/layout/vList2"/>
    <dgm:cxn modelId="{C2C5B39D-1510-4C86-831D-401B6763CCA7}" type="presParOf" srcId="{CFD3FD4A-1AD1-468F-8D45-1175CFAE744C}" destId="{261A848D-3CB3-413A-AFD9-D78A91813EAD}" srcOrd="11" destOrd="0" presId="urn:microsoft.com/office/officeart/2005/8/layout/vList2"/>
    <dgm:cxn modelId="{874253AE-DE0E-4DCC-8C61-E4C0922F8C80}" type="presParOf" srcId="{CFD3FD4A-1AD1-468F-8D45-1175CFAE744C}" destId="{5086E58F-D91D-4B61-A532-0425C6DD2C37}" srcOrd="12" destOrd="0" presId="urn:microsoft.com/office/officeart/2005/8/layout/vList2"/>
    <dgm:cxn modelId="{D77EF951-FE61-4624-A760-8341A8DDB0FA}" type="presParOf" srcId="{CFD3FD4A-1AD1-468F-8D45-1175CFAE744C}" destId="{B7A51137-7674-4B2A-BE3B-EB8F76630FCC}" srcOrd="13" destOrd="0" presId="urn:microsoft.com/office/officeart/2005/8/layout/vList2"/>
    <dgm:cxn modelId="{12EC907C-F58A-4851-970D-312AEED2D727}" type="presParOf" srcId="{CFD3FD4A-1AD1-468F-8D45-1175CFAE744C}" destId="{9D902B0A-4DCD-42DE-BC48-7AE86877A0F4}" srcOrd="1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AC8DB45-845D-48D9-972F-C9F387FAFBF7}"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77B3CC5F-A77D-462A-BEBE-D50FBA7D271D}">
      <dgm:prSet/>
      <dgm:spPr/>
      <dgm:t>
        <a:bodyPr/>
        <a:lstStyle/>
        <a:p>
          <a:r>
            <a:rPr lang="en-GB"/>
            <a:t>Dictionary work – choose 3 words from a text (this would work well with non-fiction). Children to be taught how to use a dictionary or a glossary to find the meanings).</a:t>
          </a:r>
          <a:endParaRPr lang="en-US"/>
        </a:p>
      </dgm:t>
    </dgm:pt>
    <dgm:pt modelId="{5CC8CDCC-4151-4626-9AD3-F8F50CB6540C}" type="parTrans" cxnId="{1FB50819-DC8F-4475-9805-FBFE9A4163BF}">
      <dgm:prSet/>
      <dgm:spPr/>
      <dgm:t>
        <a:bodyPr/>
        <a:lstStyle/>
        <a:p>
          <a:endParaRPr lang="en-US"/>
        </a:p>
      </dgm:t>
    </dgm:pt>
    <dgm:pt modelId="{DE8E9689-C80E-4BDC-BFFF-A00DDB35B644}" type="sibTrans" cxnId="{1FB50819-DC8F-4475-9805-FBFE9A4163BF}">
      <dgm:prSet/>
      <dgm:spPr/>
      <dgm:t>
        <a:bodyPr/>
        <a:lstStyle/>
        <a:p>
          <a:endParaRPr lang="en-US"/>
        </a:p>
      </dgm:t>
    </dgm:pt>
    <dgm:pt modelId="{CCA817D8-2AAB-4D21-9BB8-D63C00E89F07}">
      <dgm:prSet/>
      <dgm:spPr/>
      <dgm:t>
        <a:bodyPr/>
        <a:lstStyle/>
        <a:p>
          <a:r>
            <a:rPr lang="en-GB"/>
            <a:t>Retelling stories – Provide the children with key words from a story to help them in their retelling. Each word could be worth a certain number of ‘points’ based on their difficulty.</a:t>
          </a:r>
          <a:endParaRPr lang="en-US"/>
        </a:p>
      </dgm:t>
    </dgm:pt>
    <dgm:pt modelId="{5CECD932-12C9-415D-AB6A-FBF5828D9FD4}" type="parTrans" cxnId="{A97F2B20-35AB-4C07-AA8C-2FA42C9B64A1}">
      <dgm:prSet/>
      <dgm:spPr/>
      <dgm:t>
        <a:bodyPr/>
        <a:lstStyle/>
        <a:p>
          <a:endParaRPr lang="en-US"/>
        </a:p>
      </dgm:t>
    </dgm:pt>
    <dgm:pt modelId="{FAE833F7-DB3E-4336-BF64-E94A81301132}" type="sibTrans" cxnId="{A97F2B20-35AB-4C07-AA8C-2FA42C9B64A1}">
      <dgm:prSet/>
      <dgm:spPr/>
      <dgm:t>
        <a:bodyPr/>
        <a:lstStyle/>
        <a:p>
          <a:endParaRPr lang="en-US"/>
        </a:p>
      </dgm:t>
    </dgm:pt>
    <dgm:pt modelId="{291530BA-CDD4-4A61-BAFF-D524F32CF9DE}">
      <dgm:prSet/>
      <dgm:spPr/>
      <dgm:t>
        <a:bodyPr/>
        <a:lstStyle/>
        <a:p>
          <a:r>
            <a:rPr lang="en-GB"/>
            <a:t>Revisiting and retrieving key vocabulary from a previous lesson and making links.</a:t>
          </a:r>
          <a:endParaRPr lang="en-US"/>
        </a:p>
      </dgm:t>
    </dgm:pt>
    <dgm:pt modelId="{AA64F1A9-AF8B-4E71-843C-DD715B8E826A}" type="parTrans" cxnId="{83C02ADE-A5DB-46D6-BCB8-F2013E8CC2AF}">
      <dgm:prSet/>
      <dgm:spPr/>
      <dgm:t>
        <a:bodyPr/>
        <a:lstStyle/>
        <a:p>
          <a:endParaRPr lang="en-US"/>
        </a:p>
      </dgm:t>
    </dgm:pt>
    <dgm:pt modelId="{3AFD9EDF-E1C2-4E0D-BAC0-8D00826A8C5C}" type="sibTrans" cxnId="{83C02ADE-A5DB-46D6-BCB8-F2013E8CC2AF}">
      <dgm:prSet/>
      <dgm:spPr/>
      <dgm:t>
        <a:bodyPr/>
        <a:lstStyle/>
        <a:p>
          <a:endParaRPr lang="en-US"/>
        </a:p>
      </dgm:t>
    </dgm:pt>
    <dgm:pt modelId="{88476C56-F8AD-4BBB-AD48-91AC05BBD3E4}">
      <dgm:prSet/>
      <dgm:spPr/>
      <dgm:t>
        <a:bodyPr/>
        <a:lstStyle/>
        <a:p>
          <a:r>
            <a:rPr lang="en-GB"/>
            <a:t>Use of learning walls</a:t>
          </a:r>
          <a:endParaRPr lang="en-US"/>
        </a:p>
      </dgm:t>
    </dgm:pt>
    <dgm:pt modelId="{526746A6-F7D7-4256-9BAC-AED20F13C6FF}" type="parTrans" cxnId="{FD676AFB-36BE-4D58-9D48-D1991AB62334}">
      <dgm:prSet/>
      <dgm:spPr/>
      <dgm:t>
        <a:bodyPr/>
        <a:lstStyle/>
        <a:p>
          <a:endParaRPr lang="en-US"/>
        </a:p>
      </dgm:t>
    </dgm:pt>
    <dgm:pt modelId="{A0938F3F-BD5C-4783-97AF-BBFBCA19B71A}" type="sibTrans" cxnId="{FD676AFB-36BE-4D58-9D48-D1991AB62334}">
      <dgm:prSet/>
      <dgm:spPr/>
      <dgm:t>
        <a:bodyPr/>
        <a:lstStyle/>
        <a:p>
          <a:endParaRPr lang="en-US"/>
        </a:p>
      </dgm:t>
    </dgm:pt>
    <dgm:pt modelId="{2E0E7DAF-C8C0-47A1-B31F-40B181A1D9D9}">
      <dgm:prSet/>
      <dgm:spPr/>
      <dgm:t>
        <a:bodyPr/>
        <a:lstStyle/>
        <a:p>
          <a:r>
            <a:rPr lang="en-GB"/>
            <a:t>Use of visual images alongside words to help with retention.</a:t>
          </a:r>
          <a:endParaRPr lang="en-US"/>
        </a:p>
      </dgm:t>
    </dgm:pt>
    <dgm:pt modelId="{2BC5EC88-13EE-4849-8111-8BF41B78734C}" type="parTrans" cxnId="{3F480894-CE43-495C-AEF4-75479754423A}">
      <dgm:prSet/>
      <dgm:spPr/>
      <dgm:t>
        <a:bodyPr/>
        <a:lstStyle/>
        <a:p>
          <a:endParaRPr lang="en-US"/>
        </a:p>
      </dgm:t>
    </dgm:pt>
    <dgm:pt modelId="{8E16772D-2B8C-46FA-9628-8909BE27DF9C}" type="sibTrans" cxnId="{3F480894-CE43-495C-AEF4-75479754423A}">
      <dgm:prSet/>
      <dgm:spPr/>
      <dgm:t>
        <a:bodyPr/>
        <a:lstStyle/>
        <a:p>
          <a:endParaRPr lang="en-US"/>
        </a:p>
      </dgm:t>
    </dgm:pt>
    <dgm:pt modelId="{FA48F866-173A-4B3D-96F2-14183B3E1D01}">
      <dgm:prSet/>
      <dgm:spPr/>
      <dgm:t>
        <a:bodyPr/>
        <a:lstStyle/>
        <a:p>
          <a:r>
            <a:rPr lang="en-GB"/>
            <a:t>Picking out key vocabulary when reading aloud and discussing, using in sentences.</a:t>
          </a:r>
          <a:endParaRPr lang="en-US"/>
        </a:p>
      </dgm:t>
    </dgm:pt>
    <dgm:pt modelId="{AB7E59D2-F88E-499F-B242-52CB39AB1BC4}" type="parTrans" cxnId="{16FAD095-A315-4185-967D-801BD0AE39AF}">
      <dgm:prSet/>
      <dgm:spPr/>
      <dgm:t>
        <a:bodyPr/>
        <a:lstStyle/>
        <a:p>
          <a:endParaRPr lang="en-US"/>
        </a:p>
      </dgm:t>
    </dgm:pt>
    <dgm:pt modelId="{D2547657-1F28-444E-BE8A-7D6BBDA399D2}" type="sibTrans" cxnId="{16FAD095-A315-4185-967D-801BD0AE39AF}">
      <dgm:prSet/>
      <dgm:spPr/>
      <dgm:t>
        <a:bodyPr/>
        <a:lstStyle/>
        <a:p>
          <a:endParaRPr lang="en-US"/>
        </a:p>
      </dgm:t>
    </dgm:pt>
    <dgm:pt modelId="{99C9AF2A-9E1F-4CA6-9810-AC2AF5B24EC2}">
      <dgm:prSet/>
      <dgm:spPr/>
      <dgm:t>
        <a:bodyPr/>
        <a:lstStyle/>
        <a:p>
          <a:r>
            <a:rPr lang="en-GB" dirty="0"/>
            <a:t>Showing children sentences with words missing – what words could go in here. Looking at how words can affect meaning.</a:t>
          </a:r>
          <a:endParaRPr lang="en-US" dirty="0"/>
        </a:p>
      </dgm:t>
    </dgm:pt>
    <dgm:pt modelId="{FCF56345-BAD3-459D-B158-A6EE668C1BC5}" type="parTrans" cxnId="{097BCDF9-6EDA-410C-AE03-EB44E2E938DE}">
      <dgm:prSet/>
      <dgm:spPr/>
      <dgm:t>
        <a:bodyPr/>
        <a:lstStyle/>
        <a:p>
          <a:endParaRPr lang="en-US"/>
        </a:p>
      </dgm:t>
    </dgm:pt>
    <dgm:pt modelId="{D6231D31-C195-45AE-B5F1-A437F626F391}" type="sibTrans" cxnId="{097BCDF9-6EDA-410C-AE03-EB44E2E938DE}">
      <dgm:prSet/>
      <dgm:spPr/>
      <dgm:t>
        <a:bodyPr/>
        <a:lstStyle/>
        <a:p>
          <a:endParaRPr lang="en-US"/>
        </a:p>
      </dgm:t>
    </dgm:pt>
    <dgm:pt modelId="{56F75DC0-0B3F-4389-8AEA-FD2BE4B10F3D}">
      <dgm:prSet/>
      <dgm:spPr/>
      <dgm:t>
        <a:bodyPr/>
        <a:lstStyle/>
        <a:p>
          <a:r>
            <a:rPr lang="en-GB"/>
            <a:t>Vocabulary 4 square (see next page)</a:t>
          </a:r>
          <a:endParaRPr lang="en-US"/>
        </a:p>
      </dgm:t>
    </dgm:pt>
    <dgm:pt modelId="{81351438-30C9-4686-8B1E-2F7486D69D7E}" type="parTrans" cxnId="{3FD85BEA-E6D2-4ACC-A871-F6AFA39898CB}">
      <dgm:prSet/>
      <dgm:spPr/>
      <dgm:t>
        <a:bodyPr/>
        <a:lstStyle/>
        <a:p>
          <a:endParaRPr lang="en-US"/>
        </a:p>
      </dgm:t>
    </dgm:pt>
    <dgm:pt modelId="{96FC14AF-1681-432C-8DA4-5F25038665A8}" type="sibTrans" cxnId="{3FD85BEA-E6D2-4ACC-A871-F6AFA39898CB}">
      <dgm:prSet/>
      <dgm:spPr/>
      <dgm:t>
        <a:bodyPr/>
        <a:lstStyle/>
        <a:p>
          <a:endParaRPr lang="en-US"/>
        </a:p>
      </dgm:t>
    </dgm:pt>
    <dgm:pt modelId="{04E230A2-6179-4A06-8C86-EFD60C811DEE}">
      <dgm:prSet/>
      <dgm:spPr/>
      <dgm:t>
        <a:bodyPr/>
        <a:lstStyle/>
        <a:p>
          <a:r>
            <a:rPr lang="en-GB"/>
            <a:t>Matching words to definitions</a:t>
          </a:r>
          <a:endParaRPr lang="en-US"/>
        </a:p>
      </dgm:t>
    </dgm:pt>
    <dgm:pt modelId="{EDA0E85A-D224-4030-A63F-1185AFC8047D}" type="parTrans" cxnId="{F0045B82-F9E6-487D-9A77-FD8652EB6111}">
      <dgm:prSet/>
      <dgm:spPr/>
      <dgm:t>
        <a:bodyPr/>
        <a:lstStyle/>
        <a:p>
          <a:endParaRPr lang="en-US"/>
        </a:p>
      </dgm:t>
    </dgm:pt>
    <dgm:pt modelId="{000CB8A6-F24B-4D90-B4D6-FD278F2CFEB0}" type="sibTrans" cxnId="{F0045B82-F9E6-487D-9A77-FD8652EB6111}">
      <dgm:prSet/>
      <dgm:spPr/>
      <dgm:t>
        <a:bodyPr/>
        <a:lstStyle/>
        <a:p>
          <a:endParaRPr lang="en-US"/>
        </a:p>
      </dgm:t>
    </dgm:pt>
    <dgm:pt modelId="{651628A1-9FA6-4454-9E69-0360C448AB9D}">
      <dgm:prSet/>
      <dgm:spPr/>
      <dgm:t>
        <a:bodyPr/>
        <a:lstStyle/>
        <a:p>
          <a:r>
            <a:rPr lang="en-GB"/>
            <a:t>Word families work, including looking at prefixes and suffixes. </a:t>
          </a:r>
          <a:endParaRPr lang="en-US"/>
        </a:p>
      </dgm:t>
    </dgm:pt>
    <dgm:pt modelId="{1BBC19F5-B870-4CC6-AC70-4F5D3C852901}" type="parTrans" cxnId="{BDCEF97A-BA82-4E11-A2A7-97E1BD08C287}">
      <dgm:prSet/>
      <dgm:spPr/>
      <dgm:t>
        <a:bodyPr/>
        <a:lstStyle/>
        <a:p>
          <a:endParaRPr lang="en-US"/>
        </a:p>
      </dgm:t>
    </dgm:pt>
    <dgm:pt modelId="{1CF6D9E0-07C0-41A9-A999-165F8A0406CD}" type="sibTrans" cxnId="{BDCEF97A-BA82-4E11-A2A7-97E1BD08C287}">
      <dgm:prSet/>
      <dgm:spPr/>
      <dgm:t>
        <a:bodyPr/>
        <a:lstStyle/>
        <a:p>
          <a:endParaRPr lang="en-US"/>
        </a:p>
      </dgm:t>
    </dgm:pt>
    <dgm:pt modelId="{0A5ECCEB-DE06-4D63-86C5-747D83AFA286}">
      <dgm:prSet/>
      <dgm:spPr/>
      <dgm:t>
        <a:bodyPr/>
        <a:lstStyle/>
        <a:p>
          <a:r>
            <a:rPr lang="en-GB"/>
            <a:t>Synonym snakes and ladders (see following pages)</a:t>
          </a:r>
          <a:endParaRPr lang="en-US"/>
        </a:p>
      </dgm:t>
    </dgm:pt>
    <dgm:pt modelId="{31624C9C-D682-40D8-B39E-B106D3D7E1BE}" type="parTrans" cxnId="{8B90E323-6D82-4A7F-9212-995A758B31D6}">
      <dgm:prSet/>
      <dgm:spPr/>
      <dgm:t>
        <a:bodyPr/>
        <a:lstStyle/>
        <a:p>
          <a:endParaRPr lang="en-US"/>
        </a:p>
      </dgm:t>
    </dgm:pt>
    <dgm:pt modelId="{3F80662E-91FD-46B2-8D67-C434B51DDE4F}" type="sibTrans" cxnId="{8B90E323-6D82-4A7F-9212-995A758B31D6}">
      <dgm:prSet/>
      <dgm:spPr/>
      <dgm:t>
        <a:bodyPr/>
        <a:lstStyle/>
        <a:p>
          <a:endParaRPr lang="en-US"/>
        </a:p>
      </dgm:t>
    </dgm:pt>
    <dgm:pt modelId="{15A659E1-8150-4D43-86D4-ED933C28C2F7}">
      <dgm:prSet/>
      <dgm:spPr/>
      <dgm:t>
        <a:bodyPr/>
        <a:lstStyle/>
        <a:p>
          <a:r>
            <a:rPr lang="en-GB"/>
            <a:t>Voc-app-ulary (see following pages)</a:t>
          </a:r>
          <a:endParaRPr lang="en-US"/>
        </a:p>
      </dgm:t>
    </dgm:pt>
    <dgm:pt modelId="{099D9302-0458-439F-8CA2-0FEF13BC6548}" type="parTrans" cxnId="{F6E4A5A0-7D01-4D0E-8A50-56528B8A5D52}">
      <dgm:prSet/>
      <dgm:spPr/>
      <dgm:t>
        <a:bodyPr/>
        <a:lstStyle/>
        <a:p>
          <a:endParaRPr lang="en-US"/>
        </a:p>
      </dgm:t>
    </dgm:pt>
    <dgm:pt modelId="{96986744-DE0A-45A8-AC11-2B8170ACD0D1}" type="sibTrans" cxnId="{F6E4A5A0-7D01-4D0E-8A50-56528B8A5D52}">
      <dgm:prSet/>
      <dgm:spPr/>
      <dgm:t>
        <a:bodyPr/>
        <a:lstStyle/>
        <a:p>
          <a:endParaRPr lang="en-US"/>
        </a:p>
      </dgm:t>
    </dgm:pt>
    <dgm:pt modelId="{DED4A44C-9961-4D27-9F0C-BE4950B9394E}" type="pres">
      <dgm:prSet presAssocID="{0AC8DB45-845D-48D9-972F-C9F387FAFBF7}" presName="diagram" presStyleCnt="0">
        <dgm:presLayoutVars>
          <dgm:dir/>
          <dgm:resizeHandles val="exact"/>
        </dgm:presLayoutVars>
      </dgm:prSet>
      <dgm:spPr/>
    </dgm:pt>
    <dgm:pt modelId="{9CC6EA91-8455-4D18-8BF5-308AB5F1C512}" type="pres">
      <dgm:prSet presAssocID="{77B3CC5F-A77D-462A-BEBE-D50FBA7D271D}" presName="node" presStyleLbl="node1" presStyleIdx="0" presStyleCnt="12">
        <dgm:presLayoutVars>
          <dgm:bulletEnabled val="1"/>
        </dgm:presLayoutVars>
      </dgm:prSet>
      <dgm:spPr/>
    </dgm:pt>
    <dgm:pt modelId="{8E1219CC-EA7C-4561-9C32-A587313C48DA}" type="pres">
      <dgm:prSet presAssocID="{DE8E9689-C80E-4BDC-BFFF-A00DDB35B644}" presName="sibTrans" presStyleCnt="0"/>
      <dgm:spPr/>
    </dgm:pt>
    <dgm:pt modelId="{AA56A7C1-3465-4B25-9509-1A0D7D7F5537}" type="pres">
      <dgm:prSet presAssocID="{CCA817D8-2AAB-4D21-9BB8-D63C00E89F07}" presName="node" presStyleLbl="node1" presStyleIdx="1" presStyleCnt="12">
        <dgm:presLayoutVars>
          <dgm:bulletEnabled val="1"/>
        </dgm:presLayoutVars>
      </dgm:prSet>
      <dgm:spPr/>
    </dgm:pt>
    <dgm:pt modelId="{E5686009-B85E-4BB2-924A-BF173A9CD764}" type="pres">
      <dgm:prSet presAssocID="{FAE833F7-DB3E-4336-BF64-E94A81301132}" presName="sibTrans" presStyleCnt="0"/>
      <dgm:spPr/>
    </dgm:pt>
    <dgm:pt modelId="{8B45F704-6A70-4A98-A270-FB5C219DF4DE}" type="pres">
      <dgm:prSet presAssocID="{291530BA-CDD4-4A61-BAFF-D524F32CF9DE}" presName="node" presStyleLbl="node1" presStyleIdx="2" presStyleCnt="12">
        <dgm:presLayoutVars>
          <dgm:bulletEnabled val="1"/>
        </dgm:presLayoutVars>
      </dgm:prSet>
      <dgm:spPr/>
    </dgm:pt>
    <dgm:pt modelId="{0CADD6DD-602E-4040-805E-7E61F391142C}" type="pres">
      <dgm:prSet presAssocID="{3AFD9EDF-E1C2-4E0D-BAC0-8D00826A8C5C}" presName="sibTrans" presStyleCnt="0"/>
      <dgm:spPr/>
    </dgm:pt>
    <dgm:pt modelId="{07CA0841-1A5C-4791-BAAA-5782572FB213}" type="pres">
      <dgm:prSet presAssocID="{88476C56-F8AD-4BBB-AD48-91AC05BBD3E4}" presName="node" presStyleLbl="node1" presStyleIdx="3" presStyleCnt="12">
        <dgm:presLayoutVars>
          <dgm:bulletEnabled val="1"/>
        </dgm:presLayoutVars>
      </dgm:prSet>
      <dgm:spPr/>
    </dgm:pt>
    <dgm:pt modelId="{48A0912C-D400-4953-9A00-455CC4C025E2}" type="pres">
      <dgm:prSet presAssocID="{A0938F3F-BD5C-4783-97AF-BBFBCA19B71A}" presName="sibTrans" presStyleCnt="0"/>
      <dgm:spPr/>
    </dgm:pt>
    <dgm:pt modelId="{5F2C8A0A-C820-4C10-A061-D2754E8F7C69}" type="pres">
      <dgm:prSet presAssocID="{2E0E7DAF-C8C0-47A1-B31F-40B181A1D9D9}" presName="node" presStyleLbl="node1" presStyleIdx="4" presStyleCnt="12">
        <dgm:presLayoutVars>
          <dgm:bulletEnabled val="1"/>
        </dgm:presLayoutVars>
      </dgm:prSet>
      <dgm:spPr/>
    </dgm:pt>
    <dgm:pt modelId="{C2F31E93-A9B8-4FEA-AF17-FC2EF97944D1}" type="pres">
      <dgm:prSet presAssocID="{8E16772D-2B8C-46FA-9628-8909BE27DF9C}" presName="sibTrans" presStyleCnt="0"/>
      <dgm:spPr/>
    </dgm:pt>
    <dgm:pt modelId="{0D4EC9F8-B5AB-4807-9916-008CD0AF6BA4}" type="pres">
      <dgm:prSet presAssocID="{FA48F866-173A-4B3D-96F2-14183B3E1D01}" presName="node" presStyleLbl="node1" presStyleIdx="5" presStyleCnt="12">
        <dgm:presLayoutVars>
          <dgm:bulletEnabled val="1"/>
        </dgm:presLayoutVars>
      </dgm:prSet>
      <dgm:spPr/>
    </dgm:pt>
    <dgm:pt modelId="{0B512FF0-9A2D-4719-96AD-230B497D088A}" type="pres">
      <dgm:prSet presAssocID="{D2547657-1F28-444E-BE8A-7D6BBDA399D2}" presName="sibTrans" presStyleCnt="0"/>
      <dgm:spPr/>
    </dgm:pt>
    <dgm:pt modelId="{48CCD6F9-D0AF-4770-BBB7-2A2D77E34CF5}" type="pres">
      <dgm:prSet presAssocID="{99C9AF2A-9E1F-4CA6-9810-AC2AF5B24EC2}" presName="node" presStyleLbl="node1" presStyleIdx="6" presStyleCnt="12">
        <dgm:presLayoutVars>
          <dgm:bulletEnabled val="1"/>
        </dgm:presLayoutVars>
      </dgm:prSet>
      <dgm:spPr/>
    </dgm:pt>
    <dgm:pt modelId="{D026ED1F-913E-4A40-9D1F-7B1923866606}" type="pres">
      <dgm:prSet presAssocID="{D6231D31-C195-45AE-B5F1-A437F626F391}" presName="sibTrans" presStyleCnt="0"/>
      <dgm:spPr/>
    </dgm:pt>
    <dgm:pt modelId="{32ED167F-02A4-45D9-8212-65DAB339EF58}" type="pres">
      <dgm:prSet presAssocID="{56F75DC0-0B3F-4389-8AEA-FD2BE4B10F3D}" presName="node" presStyleLbl="node1" presStyleIdx="7" presStyleCnt="12">
        <dgm:presLayoutVars>
          <dgm:bulletEnabled val="1"/>
        </dgm:presLayoutVars>
      </dgm:prSet>
      <dgm:spPr/>
    </dgm:pt>
    <dgm:pt modelId="{5F8A0FD6-8360-43F6-9B74-67B793AD0494}" type="pres">
      <dgm:prSet presAssocID="{96FC14AF-1681-432C-8DA4-5F25038665A8}" presName="sibTrans" presStyleCnt="0"/>
      <dgm:spPr/>
    </dgm:pt>
    <dgm:pt modelId="{F82B535B-B3ED-4723-945E-C1E38329C8BD}" type="pres">
      <dgm:prSet presAssocID="{04E230A2-6179-4A06-8C86-EFD60C811DEE}" presName="node" presStyleLbl="node1" presStyleIdx="8" presStyleCnt="12">
        <dgm:presLayoutVars>
          <dgm:bulletEnabled val="1"/>
        </dgm:presLayoutVars>
      </dgm:prSet>
      <dgm:spPr/>
    </dgm:pt>
    <dgm:pt modelId="{8C95A97E-51E5-493D-8187-B2BD0F704440}" type="pres">
      <dgm:prSet presAssocID="{000CB8A6-F24B-4D90-B4D6-FD278F2CFEB0}" presName="sibTrans" presStyleCnt="0"/>
      <dgm:spPr/>
    </dgm:pt>
    <dgm:pt modelId="{B47F5D29-2C58-4018-9E22-9DA1597CF8D4}" type="pres">
      <dgm:prSet presAssocID="{651628A1-9FA6-4454-9E69-0360C448AB9D}" presName="node" presStyleLbl="node1" presStyleIdx="9" presStyleCnt="12">
        <dgm:presLayoutVars>
          <dgm:bulletEnabled val="1"/>
        </dgm:presLayoutVars>
      </dgm:prSet>
      <dgm:spPr/>
    </dgm:pt>
    <dgm:pt modelId="{A9DC9A38-1F75-457A-9269-FAB2C528A2B4}" type="pres">
      <dgm:prSet presAssocID="{1CF6D9E0-07C0-41A9-A999-165F8A0406CD}" presName="sibTrans" presStyleCnt="0"/>
      <dgm:spPr/>
    </dgm:pt>
    <dgm:pt modelId="{A3CBE647-84B9-40DA-882D-F39787E9313A}" type="pres">
      <dgm:prSet presAssocID="{0A5ECCEB-DE06-4D63-86C5-747D83AFA286}" presName="node" presStyleLbl="node1" presStyleIdx="10" presStyleCnt="12">
        <dgm:presLayoutVars>
          <dgm:bulletEnabled val="1"/>
        </dgm:presLayoutVars>
      </dgm:prSet>
      <dgm:spPr/>
    </dgm:pt>
    <dgm:pt modelId="{452554D7-DB13-4C34-93F4-35B18B287F36}" type="pres">
      <dgm:prSet presAssocID="{3F80662E-91FD-46B2-8D67-C434B51DDE4F}" presName="sibTrans" presStyleCnt="0"/>
      <dgm:spPr/>
    </dgm:pt>
    <dgm:pt modelId="{6AF39933-0BB7-4E8F-9FEF-139C0C6465DA}" type="pres">
      <dgm:prSet presAssocID="{15A659E1-8150-4D43-86D4-ED933C28C2F7}" presName="node" presStyleLbl="node1" presStyleIdx="11" presStyleCnt="12">
        <dgm:presLayoutVars>
          <dgm:bulletEnabled val="1"/>
        </dgm:presLayoutVars>
      </dgm:prSet>
      <dgm:spPr/>
    </dgm:pt>
  </dgm:ptLst>
  <dgm:cxnLst>
    <dgm:cxn modelId="{00977E02-A42C-42EB-9173-26F3253DDEB8}" type="presOf" srcId="{99C9AF2A-9E1F-4CA6-9810-AC2AF5B24EC2}" destId="{48CCD6F9-D0AF-4770-BBB7-2A2D77E34CF5}" srcOrd="0" destOrd="0" presId="urn:microsoft.com/office/officeart/2005/8/layout/default"/>
    <dgm:cxn modelId="{1FB50819-DC8F-4475-9805-FBFE9A4163BF}" srcId="{0AC8DB45-845D-48D9-972F-C9F387FAFBF7}" destId="{77B3CC5F-A77D-462A-BEBE-D50FBA7D271D}" srcOrd="0" destOrd="0" parTransId="{5CC8CDCC-4151-4626-9AD3-F8F50CB6540C}" sibTransId="{DE8E9689-C80E-4BDC-BFFF-A00DDB35B644}"/>
    <dgm:cxn modelId="{A97F2B20-35AB-4C07-AA8C-2FA42C9B64A1}" srcId="{0AC8DB45-845D-48D9-972F-C9F387FAFBF7}" destId="{CCA817D8-2AAB-4D21-9BB8-D63C00E89F07}" srcOrd="1" destOrd="0" parTransId="{5CECD932-12C9-415D-AB6A-FBF5828D9FD4}" sibTransId="{FAE833F7-DB3E-4336-BF64-E94A81301132}"/>
    <dgm:cxn modelId="{8B90E323-6D82-4A7F-9212-995A758B31D6}" srcId="{0AC8DB45-845D-48D9-972F-C9F387FAFBF7}" destId="{0A5ECCEB-DE06-4D63-86C5-747D83AFA286}" srcOrd="10" destOrd="0" parTransId="{31624C9C-D682-40D8-B39E-B106D3D7E1BE}" sibTransId="{3F80662E-91FD-46B2-8D67-C434B51DDE4F}"/>
    <dgm:cxn modelId="{DEF14F5C-EFFA-4681-8C67-785764F0325F}" type="presOf" srcId="{04E230A2-6179-4A06-8C86-EFD60C811DEE}" destId="{F82B535B-B3ED-4723-945E-C1E38329C8BD}" srcOrd="0" destOrd="0" presId="urn:microsoft.com/office/officeart/2005/8/layout/default"/>
    <dgm:cxn modelId="{B594C542-3EB1-4796-8CA7-AC15429C398D}" type="presOf" srcId="{CCA817D8-2AAB-4D21-9BB8-D63C00E89F07}" destId="{AA56A7C1-3465-4B25-9509-1A0D7D7F5537}" srcOrd="0" destOrd="0" presId="urn:microsoft.com/office/officeart/2005/8/layout/default"/>
    <dgm:cxn modelId="{61085C68-C12E-42EB-94B7-2E2A24864EA2}" type="presOf" srcId="{77B3CC5F-A77D-462A-BEBE-D50FBA7D271D}" destId="{9CC6EA91-8455-4D18-8BF5-308AB5F1C512}" srcOrd="0" destOrd="0" presId="urn:microsoft.com/office/officeart/2005/8/layout/default"/>
    <dgm:cxn modelId="{580EAF4A-32E4-427A-B21E-4B789B6610DD}" type="presOf" srcId="{56F75DC0-0B3F-4389-8AEA-FD2BE4B10F3D}" destId="{32ED167F-02A4-45D9-8212-65DAB339EF58}" srcOrd="0" destOrd="0" presId="urn:microsoft.com/office/officeart/2005/8/layout/default"/>
    <dgm:cxn modelId="{B7AAAD77-DB62-43BD-990C-1C850E03CB8E}" type="presOf" srcId="{0A5ECCEB-DE06-4D63-86C5-747D83AFA286}" destId="{A3CBE647-84B9-40DA-882D-F39787E9313A}" srcOrd="0" destOrd="0" presId="urn:microsoft.com/office/officeart/2005/8/layout/default"/>
    <dgm:cxn modelId="{6163857A-24F4-4639-9458-C70C2FE6FE6F}" type="presOf" srcId="{651628A1-9FA6-4454-9E69-0360C448AB9D}" destId="{B47F5D29-2C58-4018-9E22-9DA1597CF8D4}" srcOrd="0" destOrd="0" presId="urn:microsoft.com/office/officeart/2005/8/layout/default"/>
    <dgm:cxn modelId="{BDCEF97A-BA82-4E11-A2A7-97E1BD08C287}" srcId="{0AC8DB45-845D-48D9-972F-C9F387FAFBF7}" destId="{651628A1-9FA6-4454-9E69-0360C448AB9D}" srcOrd="9" destOrd="0" parTransId="{1BBC19F5-B870-4CC6-AC70-4F5D3C852901}" sibTransId="{1CF6D9E0-07C0-41A9-A999-165F8A0406CD}"/>
    <dgm:cxn modelId="{F0045B82-F9E6-487D-9A77-FD8652EB6111}" srcId="{0AC8DB45-845D-48D9-972F-C9F387FAFBF7}" destId="{04E230A2-6179-4A06-8C86-EFD60C811DEE}" srcOrd="8" destOrd="0" parTransId="{EDA0E85A-D224-4030-A63F-1185AFC8047D}" sibTransId="{000CB8A6-F24B-4D90-B4D6-FD278F2CFEB0}"/>
    <dgm:cxn modelId="{E75D2889-B810-4F6D-B5C7-43E7F7E2B2E7}" type="presOf" srcId="{2E0E7DAF-C8C0-47A1-B31F-40B181A1D9D9}" destId="{5F2C8A0A-C820-4C10-A061-D2754E8F7C69}" srcOrd="0" destOrd="0" presId="urn:microsoft.com/office/officeart/2005/8/layout/default"/>
    <dgm:cxn modelId="{3F480894-CE43-495C-AEF4-75479754423A}" srcId="{0AC8DB45-845D-48D9-972F-C9F387FAFBF7}" destId="{2E0E7DAF-C8C0-47A1-B31F-40B181A1D9D9}" srcOrd="4" destOrd="0" parTransId="{2BC5EC88-13EE-4849-8111-8BF41B78734C}" sibTransId="{8E16772D-2B8C-46FA-9628-8909BE27DF9C}"/>
    <dgm:cxn modelId="{16FAD095-A315-4185-967D-801BD0AE39AF}" srcId="{0AC8DB45-845D-48D9-972F-C9F387FAFBF7}" destId="{FA48F866-173A-4B3D-96F2-14183B3E1D01}" srcOrd="5" destOrd="0" parTransId="{AB7E59D2-F88E-499F-B242-52CB39AB1BC4}" sibTransId="{D2547657-1F28-444E-BE8A-7D6BBDA399D2}"/>
    <dgm:cxn modelId="{F6E4A5A0-7D01-4D0E-8A50-56528B8A5D52}" srcId="{0AC8DB45-845D-48D9-972F-C9F387FAFBF7}" destId="{15A659E1-8150-4D43-86D4-ED933C28C2F7}" srcOrd="11" destOrd="0" parTransId="{099D9302-0458-439F-8CA2-0FEF13BC6548}" sibTransId="{96986744-DE0A-45A8-AC11-2B8170ACD0D1}"/>
    <dgm:cxn modelId="{E7C481A1-FCF5-4248-AC0D-D357D4287B2C}" type="presOf" srcId="{15A659E1-8150-4D43-86D4-ED933C28C2F7}" destId="{6AF39933-0BB7-4E8F-9FEF-139C0C6465DA}" srcOrd="0" destOrd="0" presId="urn:microsoft.com/office/officeart/2005/8/layout/default"/>
    <dgm:cxn modelId="{E5D72DA5-B433-481E-B1E5-5B5CF4D054C4}" type="presOf" srcId="{FA48F866-173A-4B3D-96F2-14183B3E1D01}" destId="{0D4EC9F8-B5AB-4807-9916-008CD0AF6BA4}" srcOrd="0" destOrd="0" presId="urn:microsoft.com/office/officeart/2005/8/layout/default"/>
    <dgm:cxn modelId="{712B74AF-EEB4-41E7-88C0-C70EE8E146D1}" type="presOf" srcId="{88476C56-F8AD-4BBB-AD48-91AC05BBD3E4}" destId="{07CA0841-1A5C-4791-BAAA-5782572FB213}" srcOrd="0" destOrd="0" presId="urn:microsoft.com/office/officeart/2005/8/layout/default"/>
    <dgm:cxn modelId="{56E6C6AF-1D05-4A9B-B3C7-CD21E6743A2F}" type="presOf" srcId="{291530BA-CDD4-4A61-BAFF-D524F32CF9DE}" destId="{8B45F704-6A70-4A98-A270-FB5C219DF4DE}" srcOrd="0" destOrd="0" presId="urn:microsoft.com/office/officeart/2005/8/layout/default"/>
    <dgm:cxn modelId="{803C65B7-6320-4965-A8F9-8AF913B3FF2A}" type="presOf" srcId="{0AC8DB45-845D-48D9-972F-C9F387FAFBF7}" destId="{DED4A44C-9961-4D27-9F0C-BE4950B9394E}" srcOrd="0" destOrd="0" presId="urn:microsoft.com/office/officeart/2005/8/layout/default"/>
    <dgm:cxn modelId="{83C02ADE-A5DB-46D6-BCB8-F2013E8CC2AF}" srcId="{0AC8DB45-845D-48D9-972F-C9F387FAFBF7}" destId="{291530BA-CDD4-4A61-BAFF-D524F32CF9DE}" srcOrd="2" destOrd="0" parTransId="{AA64F1A9-AF8B-4E71-843C-DD715B8E826A}" sibTransId="{3AFD9EDF-E1C2-4E0D-BAC0-8D00826A8C5C}"/>
    <dgm:cxn modelId="{3FD85BEA-E6D2-4ACC-A871-F6AFA39898CB}" srcId="{0AC8DB45-845D-48D9-972F-C9F387FAFBF7}" destId="{56F75DC0-0B3F-4389-8AEA-FD2BE4B10F3D}" srcOrd="7" destOrd="0" parTransId="{81351438-30C9-4686-8B1E-2F7486D69D7E}" sibTransId="{96FC14AF-1681-432C-8DA4-5F25038665A8}"/>
    <dgm:cxn modelId="{097BCDF9-6EDA-410C-AE03-EB44E2E938DE}" srcId="{0AC8DB45-845D-48D9-972F-C9F387FAFBF7}" destId="{99C9AF2A-9E1F-4CA6-9810-AC2AF5B24EC2}" srcOrd="6" destOrd="0" parTransId="{FCF56345-BAD3-459D-B158-A6EE668C1BC5}" sibTransId="{D6231D31-C195-45AE-B5F1-A437F626F391}"/>
    <dgm:cxn modelId="{FD676AFB-36BE-4D58-9D48-D1991AB62334}" srcId="{0AC8DB45-845D-48D9-972F-C9F387FAFBF7}" destId="{88476C56-F8AD-4BBB-AD48-91AC05BBD3E4}" srcOrd="3" destOrd="0" parTransId="{526746A6-F7D7-4256-9BAC-AED20F13C6FF}" sibTransId="{A0938F3F-BD5C-4783-97AF-BBFBCA19B71A}"/>
    <dgm:cxn modelId="{182DFFFE-69FE-49C6-B8B1-A5E133EC76BA}" type="presParOf" srcId="{DED4A44C-9961-4D27-9F0C-BE4950B9394E}" destId="{9CC6EA91-8455-4D18-8BF5-308AB5F1C512}" srcOrd="0" destOrd="0" presId="urn:microsoft.com/office/officeart/2005/8/layout/default"/>
    <dgm:cxn modelId="{C5036312-0735-47C4-BA73-283ACBB671A2}" type="presParOf" srcId="{DED4A44C-9961-4D27-9F0C-BE4950B9394E}" destId="{8E1219CC-EA7C-4561-9C32-A587313C48DA}" srcOrd="1" destOrd="0" presId="urn:microsoft.com/office/officeart/2005/8/layout/default"/>
    <dgm:cxn modelId="{E7C14F18-6A12-4FEC-B0D7-017853243366}" type="presParOf" srcId="{DED4A44C-9961-4D27-9F0C-BE4950B9394E}" destId="{AA56A7C1-3465-4B25-9509-1A0D7D7F5537}" srcOrd="2" destOrd="0" presId="urn:microsoft.com/office/officeart/2005/8/layout/default"/>
    <dgm:cxn modelId="{4DE19BC1-C569-4D2D-A7CE-21E0AC13AE54}" type="presParOf" srcId="{DED4A44C-9961-4D27-9F0C-BE4950B9394E}" destId="{E5686009-B85E-4BB2-924A-BF173A9CD764}" srcOrd="3" destOrd="0" presId="urn:microsoft.com/office/officeart/2005/8/layout/default"/>
    <dgm:cxn modelId="{7AB43B44-CA9E-4761-9001-D1E41E8A1544}" type="presParOf" srcId="{DED4A44C-9961-4D27-9F0C-BE4950B9394E}" destId="{8B45F704-6A70-4A98-A270-FB5C219DF4DE}" srcOrd="4" destOrd="0" presId="urn:microsoft.com/office/officeart/2005/8/layout/default"/>
    <dgm:cxn modelId="{29BD89AA-A67C-4797-9A86-0B2B56DFAE8F}" type="presParOf" srcId="{DED4A44C-9961-4D27-9F0C-BE4950B9394E}" destId="{0CADD6DD-602E-4040-805E-7E61F391142C}" srcOrd="5" destOrd="0" presId="urn:microsoft.com/office/officeart/2005/8/layout/default"/>
    <dgm:cxn modelId="{F78EE991-2D93-4BA8-87CC-DB5AB691993B}" type="presParOf" srcId="{DED4A44C-9961-4D27-9F0C-BE4950B9394E}" destId="{07CA0841-1A5C-4791-BAAA-5782572FB213}" srcOrd="6" destOrd="0" presId="urn:microsoft.com/office/officeart/2005/8/layout/default"/>
    <dgm:cxn modelId="{7A2D4805-1E62-4329-B0C7-EA828BC416B8}" type="presParOf" srcId="{DED4A44C-9961-4D27-9F0C-BE4950B9394E}" destId="{48A0912C-D400-4953-9A00-455CC4C025E2}" srcOrd="7" destOrd="0" presId="urn:microsoft.com/office/officeart/2005/8/layout/default"/>
    <dgm:cxn modelId="{2DB4C689-E7C5-4E3E-AFC9-3A0683D4BB9F}" type="presParOf" srcId="{DED4A44C-9961-4D27-9F0C-BE4950B9394E}" destId="{5F2C8A0A-C820-4C10-A061-D2754E8F7C69}" srcOrd="8" destOrd="0" presId="urn:microsoft.com/office/officeart/2005/8/layout/default"/>
    <dgm:cxn modelId="{B589E950-38C3-46E6-AD81-6BAD3AC6F713}" type="presParOf" srcId="{DED4A44C-9961-4D27-9F0C-BE4950B9394E}" destId="{C2F31E93-A9B8-4FEA-AF17-FC2EF97944D1}" srcOrd="9" destOrd="0" presId="urn:microsoft.com/office/officeart/2005/8/layout/default"/>
    <dgm:cxn modelId="{5025BBE2-3B9C-4633-8800-4C7508A9CA40}" type="presParOf" srcId="{DED4A44C-9961-4D27-9F0C-BE4950B9394E}" destId="{0D4EC9F8-B5AB-4807-9916-008CD0AF6BA4}" srcOrd="10" destOrd="0" presId="urn:microsoft.com/office/officeart/2005/8/layout/default"/>
    <dgm:cxn modelId="{F95904D7-7509-4C9A-A37C-14D8EFE54E4B}" type="presParOf" srcId="{DED4A44C-9961-4D27-9F0C-BE4950B9394E}" destId="{0B512FF0-9A2D-4719-96AD-230B497D088A}" srcOrd="11" destOrd="0" presId="urn:microsoft.com/office/officeart/2005/8/layout/default"/>
    <dgm:cxn modelId="{3B5CCF40-9B20-440C-941C-F2B40ED2B80C}" type="presParOf" srcId="{DED4A44C-9961-4D27-9F0C-BE4950B9394E}" destId="{48CCD6F9-D0AF-4770-BBB7-2A2D77E34CF5}" srcOrd="12" destOrd="0" presId="urn:microsoft.com/office/officeart/2005/8/layout/default"/>
    <dgm:cxn modelId="{26F78269-43C8-4FD7-9970-C8A747F78053}" type="presParOf" srcId="{DED4A44C-9961-4D27-9F0C-BE4950B9394E}" destId="{D026ED1F-913E-4A40-9D1F-7B1923866606}" srcOrd="13" destOrd="0" presId="urn:microsoft.com/office/officeart/2005/8/layout/default"/>
    <dgm:cxn modelId="{0060161A-EED2-4E01-AFEF-8CEB24D2135A}" type="presParOf" srcId="{DED4A44C-9961-4D27-9F0C-BE4950B9394E}" destId="{32ED167F-02A4-45D9-8212-65DAB339EF58}" srcOrd="14" destOrd="0" presId="urn:microsoft.com/office/officeart/2005/8/layout/default"/>
    <dgm:cxn modelId="{3AC225B5-EEF9-42F2-AC2B-C7D9F7CBA439}" type="presParOf" srcId="{DED4A44C-9961-4D27-9F0C-BE4950B9394E}" destId="{5F8A0FD6-8360-43F6-9B74-67B793AD0494}" srcOrd="15" destOrd="0" presId="urn:microsoft.com/office/officeart/2005/8/layout/default"/>
    <dgm:cxn modelId="{0D9E6CB5-F3F5-4153-8F41-C7B066F47123}" type="presParOf" srcId="{DED4A44C-9961-4D27-9F0C-BE4950B9394E}" destId="{F82B535B-B3ED-4723-945E-C1E38329C8BD}" srcOrd="16" destOrd="0" presId="urn:microsoft.com/office/officeart/2005/8/layout/default"/>
    <dgm:cxn modelId="{E3C3498C-5FCC-40E4-B7CA-44405C651EEC}" type="presParOf" srcId="{DED4A44C-9961-4D27-9F0C-BE4950B9394E}" destId="{8C95A97E-51E5-493D-8187-B2BD0F704440}" srcOrd="17" destOrd="0" presId="urn:microsoft.com/office/officeart/2005/8/layout/default"/>
    <dgm:cxn modelId="{AFEA65AA-3318-4E93-AAE1-645E94902963}" type="presParOf" srcId="{DED4A44C-9961-4D27-9F0C-BE4950B9394E}" destId="{B47F5D29-2C58-4018-9E22-9DA1597CF8D4}" srcOrd="18" destOrd="0" presId="urn:microsoft.com/office/officeart/2005/8/layout/default"/>
    <dgm:cxn modelId="{544FE748-C84B-4307-BCFD-A1E70ECCD61E}" type="presParOf" srcId="{DED4A44C-9961-4D27-9F0C-BE4950B9394E}" destId="{A9DC9A38-1F75-457A-9269-FAB2C528A2B4}" srcOrd="19" destOrd="0" presId="urn:microsoft.com/office/officeart/2005/8/layout/default"/>
    <dgm:cxn modelId="{A380AC1F-E74F-4962-A1C2-8909347A951B}" type="presParOf" srcId="{DED4A44C-9961-4D27-9F0C-BE4950B9394E}" destId="{A3CBE647-84B9-40DA-882D-F39787E9313A}" srcOrd="20" destOrd="0" presId="urn:microsoft.com/office/officeart/2005/8/layout/default"/>
    <dgm:cxn modelId="{4F266243-8DBE-446E-A62E-F93814CCDCE3}" type="presParOf" srcId="{DED4A44C-9961-4D27-9F0C-BE4950B9394E}" destId="{452554D7-DB13-4C34-93F4-35B18B287F36}" srcOrd="21" destOrd="0" presId="urn:microsoft.com/office/officeart/2005/8/layout/default"/>
    <dgm:cxn modelId="{F6019536-FD30-4E12-9F58-AB2C619207FE}" type="presParOf" srcId="{DED4A44C-9961-4D27-9F0C-BE4950B9394E}" destId="{6AF39933-0BB7-4E8F-9FEF-139C0C6465DA}" srcOrd="2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31993B2-406C-49B8-A7BB-DB8869D14180}" type="doc">
      <dgm:prSet loTypeId="urn:microsoft.com/office/officeart/2018/5/layout/IconCircleLabelList" loCatId="icon" qsTypeId="urn:microsoft.com/office/officeart/2005/8/quickstyle/simple1" qsCatId="simple" csTypeId="urn:microsoft.com/office/officeart/2018/5/colors/Iconchunking_neutralicon_accent2_2" csCatId="accent2" phldr="1"/>
      <dgm:spPr/>
      <dgm:t>
        <a:bodyPr/>
        <a:lstStyle/>
        <a:p>
          <a:endParaRPr lang="en-US"/>
        </a:p>
      </dgm:t>
    </dgm:pt>
    <dgm:pt modelId="{7F34FADD-AC4A-4C2E-AD80-EF96A1B05603}">
      <dgm:prSet/>
      <dgm:spPr/>
      <dgm:t>
        <a:bodyPr/>
        <a:lstStyle/>
        <a:p>
          <a:pPr>
            <a:defRPr cap="all"/>
          </a:pPr>
          <a:r>
            <a:rPr lang="en-GB"/>
            <a:t>Here are the answers- what are the questions?</a:t>
          </a:r>
          <a:endParaRPr lang="en-US"/>
        </a:p>
      </dgm:t>
    </dgm:pt>
    <dgm:pt modelId="{C01C4FDA-C1A0-49D3-BA57-80EB64323D37}" type="parTrans" cxnId="{5A6B32E5-3D49-4260-92F3-35C69F142545}">
      <dgm:prSet/>
      <dgm:spPr/>
      <dgm:t>
        <a:bodyPr/>
        <a:lstStyle/>
        <a:p>
          <a:endParaRPr lang="en-US"/>
        </a:p>
      </dgm:t>
    </dgm:pt>
    <dgm:pt modelId="{737EF351-48CE-44A3-AFBF-DCE96D3D173A}" type="sibTrans" cxnId="{5A6B32E5-3D49-4260-92F3-35C69F142545}">
      <dgm:prSet/>
      <dgm:spPr/>
      <dgm:t>
        <a:bodyPr/>
        <a:lstStyle/>
        <a:p>
          <a:endParaRPr lang="en-US"/>
        </a:p>
      </dgm:t>
    </dgm:pt>
    <dgm:pt modelId="{3A1059D4-E717-4263-AAFD-E9859CDE76DA}">
      <dgm:prSet/>
      <dgm:spPr/>
      <dgm:t>
        <a:bodyPr/>
        <a:lstStyle/>
        <a:p>
          <a:pPr>
            <a:defRPr cap="all"/>
          </a:pPr>
          <a:r>
            <a:rPr lang="en-GB"/>
            <a:t>‘Find and Copy one word’ style questions.</a:t>
          </a:r>
          <a:endParaRPr lang="en-US"/>
        </a:p>
      </dgm:t>
    </dgm:pt>
    <dgm:pt modelId="{049DA47C-1785-43CB-BCAD-C3ACBEA587C7}" type="parTrans" cxnId="{1B0F6DD0-D0EB-4655-9806-91673CC5A59F}">
      <dgm:prSet/>
      <dgm:spPr/>
      <dgm:t>
        <a:bodyPr/>
        <a:lstStyle/>
        <a:p>
          <a:endParaRPr lang="en-US"/>
        </a:p>
      </dgm:t>
    </dgm:pt>
    <dgm:pt modelId="{8A6819AD-F664-413D-A0A9-DF6197112774}" type="sibTrans" cxnId="{1B0F6DD0-D0EB-4655-9806-91673CC5A59F}">
      <dgm:prSet/>
      <dgm:spPr/>
      <dgm:t>
        <a:bodyPr/>
        <a:lstStyle/>
        <a:p>
          <a:endParaRPr lang="en-US"/>
        </a:p>
      </dgm:t>
    </dgm:pt>
    <dgm:pt modelId="{71C4E083-363A-4302-BAD0-375FD96F43C9}">
      <dgm:prSet/>
      <dgm:spPr/>
      <dgm:t>
        <a:bodyPr/>
        <a:lstStyle/>
        <a:p>
          <a:pPr>
            <a:defRPr cap="all"/>
          </a:pPr>
          <a:r>
            <a:rPr lang="en-GB"/>
            <a:t>Keyhole – If I saw this character/scene through a keyhole, what would I see? (draw/paint activity)</a:t>
          </a:r>
          <a:endParaRPr lang="en-US"/>
        </a:p>
      </dgm:t>
    </dgm:pt>
    <dgm:pt modelId="{A893F629-1AB4-4F5A-881B-8477D84F71B4}" type="parTrans" cxnId="{29FB869B-CF6A-4077-9286-9B4BE03110E7}">
      <dgm:prSet/>
      <dgm:spPr/>
      <dgm:t>
        <a:bodyPr/>
        <a:lstStyle/>
        <a:p>
          <a:endParaRPr lang="en-US"/>
        </a:p>
      </dgm:t>
    </dgm:pt>
    <dgm:pt modelId="{919C9BD7-90DB-4215-8F96-844BE2B33E33}" type="sibTrans" cxnId="{29FB869B-CF6A-4077-9286-9B4BE03110E7}">
      <dgm:prSet/>
      <dgm:spPr/>
      <dgm:t>
        <a:bodyPr/>
        <a:lstStyle/>
        <a:p>
          <a:endParaRPr lang="en-US"/>
        </a:p>
      </dgm:t>
    </dgm:pt>
    <dgm:pt modelId="{A4FF58F0-2B8E-40A6-81F9-37343DD7DE40}">
      <dgm:prSet/>
      <dgm:spPr/>
      <dgm:t>
        <a:bodyPr/>
        <a:lstStyle/>
        <a:p>
          <a:pPr>
            <a:defRPr cap="all"/>
          </a:pPr>
          <a:r>
            <a:rPr lang="en-GB"/>
            <a:t>Vocab Ninja books – example texts linked to non-core learning.</a:t>
          </a:r>
          <a:endParaRPr lang="en-US"/>
        </a:p>
      </dgm:t>
    </dgm:pt>
    <dgm:pt modelId="{36F194E3-BAF8-4995-9DED-30D609DDBCF9}" type="parTrans" cxnId="{BF62666D-E240-4FC3-AE03-42FF825AA390}">
      <dgm:prSet/>
      <dgm:spPr/>
      <dgm:t>
        <a:bodyPr/>
        <a:lstStyle/>
        <a:p>
          <a:endParaRPr lang="en-US"/>
        </a:p>
      </dgm:t>
    </dgm:pt>
    <dgm:pt modelId="{262EEE48-2478-4085-A2D6-56A8592904E9}" type="sibTrans" cxnId="{BF62666D-E240-4FC3-AE03-42FF825AA390}">
      <dgm:prSet/>
      <dgm:spPr/>
      <dgm:t>
        <a:bodyPr/>
        <a:lstStyle/>
        <a:p>
          <a:endParaRPr lang="en-US"/>
        </a:p>
      </dgm:t>
    </dgm:pt>
    <dgm:pt modelId="{D0B1D2A1-20C8-4CBC-A570-EB3B65CD471D}">
      <dgm:prSet/>
      <dgm:spPr/>
      <dgm:t>
        <a:bodyPr/>
        <a:lstStyle/>
        <a:p>
          <a:pPr>
            <a:defRPr cap="all"/>
          </a:pPr>
          <a:r>
            <a:rPr lang="en-GB"/>
            <a:t>Explore the language of retrieval – children to ask own retrieval style questions. </a:t>
          </a:r>
          <a:endParaRPr lang="en-US"/>
        </a:p>
      </dgm:t>
    </dgm:pt>
    <dgm:pt modelId="{4AF6F0B6-5AEE-485E-B183-42CA8EA87988}" type="parTrans" cxnId="{DBE9DF1E-E237-497B-90CD-03A57768BB79}">
      <dgm:prSet/>
      <dgm:spPr/>
      <dgm:t>
        <a:bodyPr/>
        <a:lstStyle/>
        <a:p>
          <a:endParaRPr lang="en-US"/>
        </a:p>
      </dgm:t>
    </dgm:pt>
    <dgm:pt modelId="{3A78BD9D-1FC5-48CC-BCC1-E3506686CF00}" type="sibTrans" cxnId="{DBE9DF1E-E237-497B-90CD-03A57768BB79}">
      <dgm:prSet/>
      <dgm:spPr/>
      <dgm:t>
        <a:bodyPr/>
        <a:lstStyle/>
        <a:p>
          <a:endParaRPr lang="en-US"/>
        </a:p>
      </dgm:t>
    </dgm:pt>
    <dgm:pt modelId="{359E3F5B-8902-4E24-B663-3EE1F70297EB}">
      <dgm:prSet/>
      <dgm:spPr/>
      <dgm:t>
        <a:bodyPr/>
        <a:lstStyle/>
        <a:p>
          <a:pPr>
            <a:defRPr cap="all"/>
          </a:pPr>
          <a:r>
            <a:rPr lang="en-GB" dirty="0"/>
            <a:t>Fact dump </a:t>
          </a:r>
        </a:p>
        <a:p>
          <a:pPr>
            <a:defRPr cap="all"/>
          </a:pPr>
          <a:r>
            <a:rPr lang="en-GB" dirty="0"/>
            <a:t>(see following pages)</a:t>
          </a:r>
          <a:endParaRPr lang="en-US" dirty="0"/>
        </a:p>
      </dgm:t>
    </dgm:pt>
    <dgm:pt modelId="{FD5A7222-FD6F-4AF9-8842-EE1BEFDA5DED}" type="parTrans" cxnId="{E42D9A5F-2F8E-46D7-9898-109F2DA65C44}">
      <dgm:prSet/>
      <dgm:spPr/>
      <dgm:t>
        <a:bodyPr/>
        <a:lstStyle/>
        <a:p>
          <a:endParaRPr lang="en-US"/>
        </a:p>
      </dgm:t>
    </dgm:pt>
    <dgm:pt modelId="{8670C388-32BB-413A-990C-C61D513351B2}" type="sibTrans" cxnId="{E42D9A5F-2F8E-46D7-9898-109F2DA65C44}">
      <dgm:prSet/>
      <dgm:spPr/>
      <dgm:t>
        <a:bodyPr/>
        <a:lstStyle/>
        <a:p>
          <a:endParaRPr lang="en-US"/>
        </a:p>
      </dgm:t>
    </dgm:pt>
    <dgm:pt modelId="{A0E8AE3C-36FC-4C0A-9597-D6EB0718007F}">
      <dgm:prSet/>
      <dgm:spPr/>
      <dgm:t>
        <a:bodyPr/>
        <a:lstStyle/>
        <a:p>
          <a:pPr>
            <a:defRPr cap="all"/>
          </a:pPr>
          <a:r>
            <a:rPr lang="en-GB" dirty="0"/>
            <a:t>Retrieval pyramid </a:t>
          </a:r>
        </a:p>
        <a:p>
          <a:pPr>
            <a:defRPr cap="all"/>
          </a:pPr>
          <a:r>
            <a:rPr lang="en-GB" dirty="0"/>
            <a:t>(see following pages)</a:t>
          </a:r>
          <a:endParaRPr lang="en-US" dirty="0"/>
        </a:p>
      </dgm:t>
    </dgm:pt>
    <dgm:pt modelId="{FB3F1A39-CFF5-4862-B831-E730B53A7A77}" type="parTrans" cxnId="{30689E26-08B1-4FC1-A7E1-FBBDBD471989}">
      <dgm:prSet/>
      <dgm:spPr/>
      <dgm:t>
        <a:bodyPr/>
        <a:lstStyle/>
        <a:p>
          <a:endParaRPr lang="en-US"/>
        </a:p>
      </dgm:t>
    </dgm:pt>
    <dgm:pt modelId="{6194B7BB-4D1D-4FBD-8FA8-4F1799162E7A}" type="sibTrans" cxnId="{30689E26-08B1-4FC1-A7E1-FBBDBD471989}">
      <dgm:prSet/>
      <dgm:spPr/>
      <dgm:t>
        <a:bodyPr/>
        <a:lstStyle/>
        <a:p>
          <a:endParaRPr lang="en-US"/>
        </a:p>
      </dgm:t>
    </dgm:pt>
    <dgm:pt modelId="{29AF70AA-8EBA-4A33-B970-E6D886BF1D5E}">
      <dgm:prSet/>
      <dgm:spPr/>
      <dgm:t>
        <a:bodyPr/>
        <a:lstStyle/>
        <a:p>
          <a:pPr>
            <a:defRPr cap="all"/>
          </a:pPr>
          <a:r>
            <a:rPr lang="en-GB" dirty="0"/>
            <a:t>Traffic light retrieval (see Following Pages) </a:t>
          </a:r>
          <a:endParaRPr lang="en-US" dirty="0"/>
        </a:p>
      </dgm:t>
    </dgm:pt>
    <dgm:pt modelId="{56FBE636-736E-45E8-A677-17653A3DD070}" type="parTrans" cxnId="{788CDC1D-E484-4195-8A7D-D8A26CD4E563}">
      <dgm:prSet/>
      <dgm:spPr/>
      <dgm:t>
        <a:bodyPr/>
        <a:lstStyle/>
        <a:p>
          <a:endParaRPr lang="en-US"/>
        </a:p>
      </dgm:t>
    </dgm:pt>
    <dgm:pt modelId="{729A7428-FA0E-4B0A-8887-82B03DC83F55}" type="sibTrans" cxnId="{788CDC1D-E484-4195-8A7D-D8A26CD4E563}">
      <dgm:prSet/>
      <dgm:spPr/>
      <dgm:t>
        <a:bodyPr/>
        <a:lstStyle/>
        <a:p>
          <a:endParaRPr lang="en-US"/>
        </a:p>
      </dgm:t>
    </dgm:pt>
    <dgm:pt modelId="{93C964AB-8F2A-4084-B685-539EE410B3EE}" type="pres">
      <dgm:prSet presAssocID="{431993B2-406C-49B8-A7BB-DB8869D14180}" presName="root" presStyleCnt="0">
        <dgm:presLayoutVars>
          <dgm:dir/>
          <dgm:resizeHandles val="exact"/>
        </dgm:presLayoutVars>
      </dgm:prSet>
      <dgm:spPr/>
    </dgm:pt>
    <dgm:pt modelId="{D35B96A0-49E7-4495-ACB9-3DB7D1A74A97}" type="pres">
      <dgm:prSet presAssocID="{7F34FADD-AC4A-4C2E-AD80-EF96A1B05603}" presName="compNode" presStyleCnt="0"/>
      <dgm:spPr/>
    </dgm:pt>
    <dgm:pt modelId="{D4D94F32-59E8-4CF4-A1A0-034387193AA3}" type="pres">
      <dgm:prSet presAssocID="{7F34FADD-AC4A-4C2E-AD80-EF96A1B05603}" presName="iconBgRect" presStyleLbl="bgShp" presStyleIdx="0" presStyleCnt="8"/>
      <dgm:spPr/>
    </dgm:pt>
    <dgm:pt modelId="{0EA640D7-EFC5-4D71-B48A-B408F84C4796}" type="pres">
      <dgm:prSet presAssocID="{7F34FADD-AC4A-4C2E-AD80-EF96A1B05603}" presName="iconRect" presStyleLbl="node1" presStyleIdx="0" presStyleCnt="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estion mark"/>
        </a:ext>
      </dgm:extLst>
    </dgm:pt>
    <dgm:pt modelId="{D4C0B2E4-49A6-4679-8DCD-DB540583B9C5}" type="pres">
      <dgm:prSet presAssocID="{7F34FADD-AC4A-4C2E-AD80-EF96A1B05603}" presName="spaceRect" presStyleCnt="0"/>
      <dgm:spPr/>
    </dgm:pt>
    <dgm:pt modelId="{7BEF0D37-D54C-465C-82D6-A1D008DC6F5D}" type="pres">
      <dgm:prSet presAssocID="{7F34FADD-AC4A-4C2E-AD80-EF96A1B05603}" presName="textRect" presStyleLbl="revTx" presStyleIdx="0" presStyleCnt="8">
        <dgm:presLayoutVars>
          <dgm:chMax val="1"/>
          <dgm:chPref val="1"/>
        </dgm:presLayoutVars>
      </dgm:prSet>
      <dgm:spPr/>
    </dgm:pt>
    <dgm:pt modelId="{EF5CBB9D-0A2A-41B9-8FFA-B9F330A9DD43}" type="pres">
      <dgm:prSet presAssocID="{737EF351-48CE-44A3-AFBF-DCE96D3D173A}" presName="sibTrans" presStyleCnt="0"/>
      <dgm:spPr/>
    </dgm:pt>
    <dgm:pt modelId="{4B274583-86FC-4A0F-9479-02809D81B2FA}" type="pres">
      <dgm:prSet presAssocID="{3A1059D4-E717-4263-AAFD-E9859CDE76DA}" presName="compNode" presStyleCnt="0"/>
      <dgm:spPr/>
    </dgm:pt>
    <dgm:pt modelId="{55078E84-5367-40D2-955E-9565A6FC7DD9}" type="pres">
      <dgm:prSet presAssocID="{3A1059D4-E717-4263-AAFD-E9859CDE76DA}" presName="iconBgRect" presStyleLbl="bgShp" presStyleIdx="1" presStyleCnt="8"/>
      <dgm:spPr/>
    </dgm:pt>
    <dgm:pt modelId="{36DA87DC-62FC-42D4-9C40-7CF78DD784FC}" type="pres">
      <dgm:prSet presAssocID="{3A1059D4-E717-4263-AAFD-E9859CDE76DA}" presName="iconRect" presStyleLbl="node1" presStyleIdx="1" presStyleCnt="8"/>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Magnifying glass with solid fill"/>
        </a:ext>
      </dgm:extLst>
    </dgm:pt>
    <dgm:pt modelId="{DE003063-9CF2-44B8-BBFF-69702C397299}" type="pres">
      <dgm:prSet presAssocID="{3A1059D4-E717-4263-AAFD-E9859CDE76DA}" presName="spaceRect" presStyleCnt="0"/>
      <dgm:spPr/>
    </dgm:pt>
    <dgm:pt modelId="{36FBFDE2-A05E-435A-B712-532608DA868F}" type="pres">
      <dgm:prSet presAssocID="{3A1059D4-E717-4263-AAFD-E9859CDE76DA}" presName="textRect" presStyleLbl="revTx" presStyleIdx="1" presStyleCnt="8">
        <dgm:presLayoutVars>
          <dgm:chMax val="1"/>
          <dgm:chPref val="1"/>
        </dgm:presLayoutVars>
      </dgm:prSet>
      <dgm:spPr/>
    </dgm:pt>
    <dgm:pt modelId="{98578F51-9335-45F8-B300-ABDC3AAE15A4}" type="pres">
      <dgm:prSet presAssocID="{8A6819AD-F664-413D-A0A9-DF6197112774}" presName="sibTrans" presStyleCnt="0"/>
      <dgm:spPr/>
    </dgm:pt>
    <dgm:pt modelId="{55DB514C-4505-4D3B-86BB-831E55516EA5}" type="pres">
      <dgm:prSet presAssocID="{71C4E083-363A-4302-BAD0-375FD96F43C9}" presName="compNode" presStyleCnt="0"/>
      <dgm:spPr/>
    </dgm:pt>
    <dgm:pt modelId="{6A150D05-472B-4C3B-B77A-6ABAD5D32A69}" type="pres">
      <dgm:prSet presAssocID="{71C4E083-363A-4302-BAD0-375FD96F43C9}" presName="iconBgRect" presStyleLbl="bgShp" presStyleIdx="2" presStyleCnt="8"/>
      <dgm:spPr/>
    </dgm:pt>
    <dgm:pt modelId="{282BAAF8-650C-477D-93C7-C16FB310064B}" type="pres">
      <dgm:prSet presAssocID="{71C4E083-363A-4302-BAD0-375FD96F43C9}" presName="iconRect" presStyleLbl="node1" presStyleIdx="2" presStyleCnt="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Key"/>
        </a:ext>
      </dgm:extLst>
    </dgm:pt>
    <dgm:pt modelId="{9B6CDE40-D2AC-4CE9-A0A0-97A7979096A1}" type="pres">
      <dgm:prSet presAssocID="{71C4E083-363A-4302-BAD0-375FD96F43C9}" presName="spaceRect" presStyleCnt="0"/>
      <dgm:spPr/>
    </dgm:pt>
    <dgm:pt modelId="{D521B751-92DE-47B3-90C2-E9BCECAF328C}" type="pres">
      <dgm:prSet presAssocID="{71C4E083-363A-4302-BAD0-375FD96F43C9}" presName="textRect" presStyleLbl="revTx" presStyleIdx="2" presStyleCnt="8">
        <dgm:presLayoutVars>
          <dgm:chMax val="1"/>
          <dgm:chPref val="1"/>
        </dgm:presLayoutVars>
      </dgm:prSet>
      <dgm:spPr/>
    </dgm:pt>
    <dgm:pt modelId="{CEADBDB8-417E-4456-8946-79BAF18A81CC}" type="pres">
      <dgm:prSet presAssocID="{919C9BD7-90DB-4215-8F96-844BE2B33E33}" presName="sibTrans" presStyleCnt="0"/>
      <dgm:spPr/>
    </dgm:pt>
    <dgm:pt modelId="{6365EFF1-4F8E-42F3-8685-8923BDA82385}" type="pres">
      <dgm:prSet presAssocID="{A4FF58F0-2B8E-40A6-81F9-37343DD7DE40}" presName="compNode" presStyleCnt="0"/>
      <dgm:spPr/>
    </dgm:pt>
    <dgm:pt modelId="{FED22665-EB28-4847-AA3E-D1B8527D5A02}" type="pres">
      <dgm:prSet presAssocID="{A4FF58F0-2B8E-40A6-81F9-37343DD7DE40}" presName="iconBgRect" presStyleLbl="bgShp" presStyleIdx="3" presStyleCnt="8"/>
      <dgm:spPr/>
    </dgm:pt>
    <dgm:pt modelId="{34A4071F-4CBD-4B24-837B-BEFAA27819D3}" type="pres">
      <dgm:prSet presAssocID="{A4FF58F0-2B8E-40A6-81F9-37343DD7DE40}" presName="iconRect" presStyleLbl="node1" presStyleIdx="3" presStyleCnt="8"/>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iger"/>
        </a:ext>
      </dgm:extLst>
    </dgm:pt>
    <dgm:pt modelId="{7D3BE5C9-659F-4CC3-B9C8-807B1D7397C5}" type="pres">
      <dgm:prSet presAssocID="{A4FF58F0-2B8E-40A6-81F9-37343DD7DE40}" presName="spaceRect" presStyleCnt="0"/>
      <dgm:spPr/>
    </dgm:pt>
    <dgm:pt modelId="{70D59385-4F76-4370-BB6C-BCB95CFFFACC}" type="pres">
      <dgm:prSet presAssocID="{A4FF58F0-2B8E-40A6-81F9-37343DD7DE40}" presName="textRect" presStyleLbl="revTx" presStyleIdx="3" presStyleCnt="8">
        <dgm:presLayoutVars>
          <dgm:chMax val="1"/>
          <dgm:chPref val="1"/>
        </dgm:presLayoutVars>
      </dgm:prSet>
      <dgm:spPr/>
    </dgm:pt>
    <dgm:pt modelId="{E8C013F1-6A68-4B12-B8E8-73D7B3EA483B}" type="pres">
      <dgm:prSet presAssocID="{262EEE48-2478-4085-A2D6-56A8592904E9}" presName="sibTrans" presStyleCnt="0"/>
      <dgm:spPr/>
    </dgm:pt>
    <dgm:pt modelId="{EC26D619-98B9-4E35-B724-849DA9E551A6}" type="pres">
      <dgm:prSet presAssocID="{D0B1D2A1-20C8-4CBC-A570-EB3B65CD471D}" presName="compNode" presStyleCnt="0"/>
      <dgm:spPr/>
    </dgm:pt>
    <dgm:pt modelId="{A9C791FF-49E9-4344-BC57-9787E7825AB5}" type="pres">
      <dgm:prSet presAssocID="{D0B1D2A1-20C8-4CBC-A570-EB3B65CD471D}" presName="iconBgRect" presStyleLbl="bgShp" presStyleIdx="4" presStyleCnt="8"/>
      <dgm:spPr/>
    </dgm:pt>
    <dgm:pt modelId="{21281AAD-33B0-49E4-BE44-B347E626EA28}" type="pres">
      <dgm:prSet presAssocID="{D0B1D2A1-20C8-4CBC-A570-EB3B65CD471D}" presName="iconRect" presStyleLbl="node1" presStyleIdx="4" presStyleCnt="8"/>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Maze"/>
        </a:ext>
      </dgm:extLst>
    </dgm:pt>
    <dgm:pt modelId="{AC00BAD2-FEAA-46A8-B7F5-67A0C5A439A9}" type="pres">
      <dgm:prSet presAssocID="{D0B1D2A1-20C8-4CBC-A570-EB3B65CD471D}" presName="spaceRect" presStyleCnt="0"/>
      <dgm:spPr/>
    </dgm:pt>
    <dgm:pt modelId="{8FACB9E4-F736-44F1-8D35-F36AE6F5F684}" type="pres">
      <dgm:prSet presAssocID="{D0B1D2A1-20C8-4CBC-A570-EB3B65CD471D}" presName="textRect" presStyleLbl="revTx" presStyleIdx="4" presStyleCnt="8">
        <dgm:presLayoutVars>
          <dgm:chMax val="1"/>
          <dgm:chPref val="1"/>
        </dgm:presLayoutVars>
      </dgm:prSet>
      <dgm:spPr/>
    </dgm:pt>
    <dgm:pt modelId="{5DAED86B-03B6-4B28-9170-D1CF4DBDABB9}" type="pres">
      <dgm:prSet presAssocID="{3A78BD9D-1FC5-48CC-BCC1-E3506686CF00}" presName="sibTrans" presStyleCnt="0"/>
      <dgm:spPr/>
    </dgm:pt>
    <dgm:pt modelId="{DD5226D5-9B1F-44C2-9C38-B27D8966054B}" type="pres">
      <dgm:prSet presAssocID="{359E3F5B-8902-4E24-B663-3EE1F70297EB}" presName="compNode" presStyleCnt="0"/>
      <dgm:spPr/>
    </dgm:pt>
    <dgm:pt modelId="{7A533159-8E09-47EB-87E7-C763345E20A1}" type="pres">
      <dgm:prSet presAssocID="{359E3F5B-8902-4E24-B663-3EE1F70297EB}" presName="iconBgRect" presStyleLbl="bgShp" presStyleIdx="5" presStyleCnt="8"/>
      <dgm:spPr/>
    </dgm:pt>
    <dgm:pt modelId="{58E3565A-8D03-4463-89A1-1C9B7053022C}" type="pres">
      <dgm:prSet presAssocID="{359E3F5B-8902-4E24-B663-3EE1F70297EB}" presName="iconRect" presStyleLbl="node1" presStyleIdx="5" presStyleCnt="8"/>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Paper"/>
        </a:ext>
      </dgm:extLst>
    </dgm:pt>
    <dgm:pt modelId="{FE165700-17F1-4736-9AA2-820E2D80B34C}" type="pres">
      <dgm:prSet presAssocID="{359E3F5B-8902-4E24-B663-3EE1F70297EB}" presName="spaceRect" presStyleCnt="0"/>
      <dgm:spPr/>
    </dgm:pt>
    <dgm:pt modelId="{96989811-22A4-49C7-9A24-4214B3CDCAF8}" type="pres">
      <dgm:prSet presAssocID="{359E3F5B-8902-4E24-B663-3EE1F70297EB}" presName="textRect" presStyleLbl="revTx" presStyleIdx="5" presStyleCnt="8">
        <dgm:presLayoutVars>
          <dgm:chMax val="1"/>
          <dgm:chPref val="1"/>
        </dgm:presLayoutVars>
      </dgm:prSet>
      <dgm:spPr/>
    </dgm:pt>
    <dgm:pt modelId="{8665D737-F5FD-443D-9031-71A74E13348D}" type="pres">
      <dgm:prSet presAssocID="{8670C388-32BB-413A-990C-C61D513351B2}" presName="sibTrans" presStyleCnt="0"/>
      <dgm:spPr/>
    </dgm:pt>
    <dgm:pt modelId="{12A08710-15D9-462F-843D-9E772A97365B}" type="pres">
      <dgm:prSet presAssocID="{A0E8AE3C-36FC-4C0A-9597-D6EB0718007F}" presName="compNode" presStyleCnt="0"/>
      <dgm:spPr/>
    </dgm:pt>
    <dgm:pt modelId="{4982352D-C1B5-4BD5-AC76-6B9B0D9D7D29}" type="pres">
      <dgm:prSet presAssocID="{A0E8AE3C-36FC-4C0A-9597-D6EB0718007F}" presName="iconBgRect" presStyleLbl="bgShp" presStyleIdx="6" presStyleCnt="8"/>
      <dgm:spPr/>
    </dgm:pt>
    <dgm:pt modelId="{318838A4-2D71-412C-8B5B-40DAF4D0802F}" type="pres">
      <dgm:prSet presAssocID="{A0E8AE3C-36FC-4C0A-9597-D6EB0718007F}" presName="iconRect" presStyleLbl="node1" presStyleIdx="6" presStyleCnt="8"/>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Pyramid with Levels"/>
        </a:ext>
      </dgm:extLst>
    </dgm:pt>
    <dgm:pt modelId="{E20155AC-36D7-4D7C-9AAA-60BBD859DCC8}" type="pres">
      <dgm:prSet presAssocID="{A0E8AE3C-36FC-4C0A-9597-D6EB0718007F}" presName="spaceRect" presStyleCnt="0"/>
      <dgm:spPr/>
    </dgm:pt>
    <dgm:pt modelId="{1F4E636D-15EE-4465-A4DC-7CDDE5C3AA39}" type="pres">
      <dgm:prSet presAssocID="{A0E8AE3C-36FC-4C0A-9597-D6EB0718007F}" presName="textRect" presStyleLbl="revTx" presStyleIdx="6" presStyleCnt="8">
        <dgm:presLayoutVars>
          <dgm:chMax val="1"/>
          <dgm:chPref val="1"/>
        </dgm:presLayoutVars>
      </dgm:prSet>
      <dgm:spPr/>
    </dgm:pt>
    <dgm:pt modelId="{44FF325B-C65C-4E5B-9A29-2DF805A3B00E}" type="pres">
      <dgm:prSet presAssocID="{6194B7BB-4D1D-4FBD-8FA8-4F1799162E7A}" presName="sibTrans" presStyleCnt="0"/>
      <dgm:spPr/>
    </dgm:pt>
    <dgm:pt modelId="{AAFB6526-4664-419C-968B-B4B7AA476FB3}" type="pres">
      <dgm:prSet presAssocID="{29AF70AA-8EBA-4A33-B970-E6D886BF1D5E}" presName="compNode" presStyleCnt="0"/>
      <dgm:spPr/>
    </dgm:pt>
    <dgm:pt modelId="{D0EFC0B1-2FA2-4956-ACD5-08B3C4FAAE80}" type="pres">
      <dgm:prSet presAssocID="{29AF70AA-8EBA-4A33-B970-E6D886BF1D5E}" presName="iconBgRect" presStyleLbl="bgShp" presStyleIdx="7" presStyleCnt="8"/>
      <dgm:spPr/>
    </dgm:pt>
    <dgm:pt modelId="{729D4B27-5040-4041-B80C-6B501D97E149}" type="pres">
      <dgm:prSet presAssocID="{29AF70AA-8EBA-4A33-B970-E6D886BF1D5E}" presName="iconRect" presStyleLbl="node1" presStyleIdx="7" presStyleCnt="8"/>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a:noFill/>
        </a:ln>
      </dgm:spPr>
      <dgm:extLst>
        <a:ext uri="{E40237B7-FDA0-4F09-8148-C483321AD2D9}">
          <dgm14:cNvPr xmlns:dgm14="http://schemas.microsoft.com/office/drawing/2010/diagram" id="0" name="" descr="Traffic Light"/>
        </a:ext>
      </dgm:extLst>
    </dgm:pt>
    <dgm:pt modelId="{30861A3A-12E1-4B9A-8483-7804CD9F9282}" type="pres">
      <dgm:prSet presAssocID="{29AF70AA-8EBA-4A33-B970-E6D886BF1D5E}" presName="spaceRect" presStyleCnt="0"/>
      <dgm:spPr/>
    </dgm:pt>
    <dgm:pt modelId="{D85C1149-6DC8-4376-A55A-91D114C5B4DA}" type="pres">
      <dgm:prSet presAssocID="{29AF70AA-8EBA-4A33-B970-E6D886BF1D5E}" presName="textRect" presStyleLbl="revTx" presStyleIdx="7" presStyleCnt="8">
        <dgm:presLayoutVars>
          <dgm:chMax val="1"/>
          <dgm:chPref val="1"/>
        </dgm:presLayoutVars>
      </dgm:prSet>
      <dgm:spPr/>
    </dgm:pt>
  </dgm:ptLst>
  <dgm:cxnLst>
    <dgm:cxn modelId="{4867DB17-0F65-4366-9FF5-880A58DE2AFD}" type="presOf" srcId="{7F34FADD-AC4A-4C2E-AD80-EF96A1B05603}" destId="{7BEF0D37-D54C-465C-82D6-A1D008DC6F5D}" srcOrd="0" destOrd="0" presId="urn:microsoft.com/office/officeart/2018/5/layout/IconCircleLabelList"/>
    <dgm:cxn modelId="{788CDC1D-E484-4195-8A7D-D8A26CD4E563}" srcId="{431993B2-406C-49B8-A7BB-DB8869D14180}" destId="{29AF70AA-8EBA-4A33-B970-E6D886BF1D5E}" srcOrd="7" destOrd="0" parTransId="{56FBE636-736E-45E8-A677-17653A3DD070}" sibTransId="{729A7428-FA0E-4B0A-8887-82B03DC83F55}"/>
    <dgm:cxn modelId="{DBE9DF1E-E237-497B-90CD-03A57768BB79}" srcId="{431993B2-406C-49B8-A7BB-DB8869D14180}" destId="{D0B1D2A1-20C8-4CBC-A570-EB3B65CD471D}" srcOrd="4" destOrd="0" parTransId="{4AF6F0B6-5AEE-485E-B183-42CA8EA87988}" sibTransId="{3A78BD9D-1FC5-48CC-BCC1-E3506686CF00}"/>
    <dgm:cxn modelId="{30689E26-08B1-4FC1-A7E1-FBBDBD471989}" srcId="{431993B2-406C-49B8-A7BB-DB8869D14180}" destId="{A0E8AE3C-36FC-4C0A-9597-D6EB0718007F}" srcOrd="6" destOrd="0" parTransId="{FB3F1A39-CFF5-4862-B831-E730B53A7A77}" sibTransId="{6194B7BB-4D1D-4FBD-8FA8-4F1799162E7A}"/>
    <dgm:cxn modelId="{15D1572A-EEF8-4C78-AB47-545FFD6330CC}" type="presOf" srcId="{D0B1D2A1-20C8-4CBC-A570-EB3B65CD471D}" destId="{8FACB9E4-F736-44F1-8D35-F36AE6F5F684}" srcOrd="0" destOrd="0" presId="urn:microsoft.com/office/officeart/2018/5/layout/IconCircleLabelList"/>
    <dgm:cxn modelId="{1517DA2E-CB48-4F41-AB43-5891E7AA4FA0}" type="presOf" srcId="{3A1059D4-E717-4263-AAFD-E9859CDE76DA}" destId="{36FBFDE2-A05E-435A-B712-532608DA868F}" srcOrd="0" destOrd="0" presId="urn:microsoft.com/office/officeart/2018/5/layout/IconCircleLabelList"/>
    <dgm:cxn modelId="{DE8EC333-2C4D-4EE7-8C62-67C5B2B0D735}" type="presOf" srcId="{A4FF58F0-2B8E-40A6-81F9-37343DD7DE40}" destId="{70D59385-4F76-4370-BB6C-BCB95CFFFACC}" srcOrd="0" destOrd="0" presId="urn:microsoft.com/office/officeart/2018/5/layout/IconCircleLabelList"/>
    <dgm:cxn modelId="{38688C35-F553-41D4-9246-55406E3F22E3}" type="presOf" srcId="{431993B2-406C-49B8-A7BB-DB8869D14180}" destId="{93C964AB-8F2A-4084-B685-539EE410B3EE}" srcOrd="0" destOrd="0" presId="urn:microsoft.com/office/officeart/2018/5/layout/IconCircleLabelList"/>
    <dgm:cxn modelId="{E42D9A5F-2F8E-46D7-9898-109F2DA65C44}" srcId="{431993B2-406C-49B8-A7BB-DB8869D14180}" destId="{359E3F5B-8902-4E24-B663-3EE1F70297EB}" srcOrd="5" destOrd="0" parTransId="{FD5A7222-FD6F-4AF9-8842-EE1BEFDA5DED}" sibTransId="{8670C388-32BB-413A-990C-C61D513351B2}"/>
    <dgm:cxn modelId="{BF62666D-E240-4FC3-AE03-42FF825AA390}" srcId="{431993B2-406C-49B8-A7BB-DB8869D14180}" destId="{A4FF58F0-2B8E-40A6-81F9-37343DD7DE40}" srcOrd="3" destOrd="0" parTransId="{36F194E3-BAF8-4995-9DED-30D609DDBCF9}" sibTransId="{262EEE48-2478-4085-A2D6-56A8592904E9}"/>
    <dgm:cxn modelId="{2EC6498E-1996-4145-8B7E-2499FA50086F}" type="presOf" srcId="{71C4E083-363A-4302-BAD0-375FD96F43C9}" destId="{D521B751-92DE-47B3-90C2-E9BCECAF328C}" srcOrd="0" destOrd="0" presId="urn:microsoft.com/office/officeart/2018/5/layout/IconCircleLabelList"/>
    <dgm:cxn modelId="{29FB869B-CF6A-4077-9286-9B4BE03110E7}" srcId="{431993B2-406C-49B8-A7BB-DB8869D14180}" destId="{71C4E083-363A-4302-BAD0-375FD96F43C9}" srcOrd="2" destOrd="0" parTransId="{A893F629-1AB4-4F5A-881B-8477D84F71B4}" sibTransId="{919C9BD7-90DB-4215-8F96-844BE2B33E33}"/>
    <dgm:cxn modelId="{1F92FFB4-9F25-4174-8F08-3377833AE8DA}" type="presOf" srcId="{A0E8AE3C-36FC-4C0A-9597-D6EB0718007F}" destId="{1F4E636D-15EE-4465-A4DC-7CDDE5C3AA39}" srcOrd="0" destOrd="0" presId="urn:microsoft.com/office/officeart/2018/5/layout/IconCircleLabelList"/>
    <dgm:cxn modelId="{6B2608C2-E417-4F26-87C9-C8615CF1A38E}" type="presOf" srcId="{29AF70AA-8EBA-4A33-B970-E6D886BF1D5E}" destId="{D85C1149-6DC8-4376-A55A-91D114C5B4DA}" srcOrd="0" destOrd="0" presId="urn:microsoft.com/office/officeart/2018/5/layout/IconCircleLabelList"/>
    <dgm:cxn modelId="{1B0F6DD0-D0EB-4655-9806-91673CC5A59F}" srcId="{431993B2-406C-49B8-A7BB-DB8869D14180}" destId="{3A1059D4-E717-4263-AAFD-E9859CDE76DA}" srcOrd="1" destOrd="0" parTransId="{049DA47C-1785-43CB-BCAD-C3ACBEA587C7}" sibTransId="{8A6819AD-F664-413D-A0A9-DF6197112774}"/>
    <dgm:cxn modelId="{5A6B32E5-3D49-4260-92F3-35C69F142545}" srcId="{431993B2-406C-49B8-A7BB-DB8869D14180}" destId="{7F34FADD-AC4A-4C2E-AD80-EF96A1B05603}" srcOrd="0" destOrd="0" parTransId="{C01C4FDA-C1A0-49D3-BA57-80EB64323D37}" sibTransId="{737EF351-48CE-44A3-AFBF-DCE96D3D173A}"/>
    <dgm:cxn modelId="{7C9DACEB-0DB7-4513-BCC6-5485120617B6}" type="presOf" srcId="{359E3F5B-8902-4E24-B663-3EE1F70297EB}" destId="{96989811-22A4-49C7-9A24-4214B3CDCAF8}" srcOrd="0" destOrd="0" presId="urn:microsoft.com/office/officeart/2018/5/layout/IconCircleLabelList"/>
    <dgm:cxn modelId="{DE9B6ED5-2AAE-48CC-895E-29229E03D609}" type="presParOf" srcId="{93C964AB-8F2A-4084-B685-539EE410B3EE}" destId="{D35B96A0-49E7-4495-ACB9-3DB7D1A74A97}" srcOrd="0" destOrd="0" presId="urn:microsoft.com/office/officeart/2018/5/layout/IconCircleLabelList"/>
    <dgm:cxn modelId="{E88BE478-F0FC-42B3-AF1F-4F35CC946429}" type="presParOf" srcId="{D35B96A0-49E7-4495-ACB9-3DB7D1A74A97}" destId="{D4D94F32-59E8-4CF4-A1A0-034387193AA3}" srcOrd="0" destOrd="0" presId="urn:microsoft.com/office/officeart/2018/5/layout/IconCircleLabelList"/>
    <dgm:cxn modelId="{64D7E5E7-9EAD-482F-AA7F-2CEFA48D6691}" type="presParOf" srcId="{D35B96A0-49E7-4495-ACB9-3DB7D1A74A97}" destId="{0EA640D7-EFC5-4D71-B48A-B408F84C4796}" srcOrd="1" destOrd="0" presId="urn:microsoft.com/office/officeart/2018/5/layout/IconCircleLabelList"/>
    <dgm:cxn modelId="{99CB905B-4EF4-4BF4-8B95-3F7DAA936C51}" type="presParOf" srcId="{D35B96A0-49E7-4495-ACB9-3DB7D1A74A97}" destId="{D4C0B2E4-49A6-4679-8DCD-DB540583B9C5}" srcOrd="2" destOrd="0" presId="urn:microsoft.com/office/officeart/2018/5/layout/IconCircleLabelList"/>
    <dgm:cxn modelId="{50995391-6155-4FE0-ABA5-58521526C902}" type="presParOf" srcId="{D35B96A0-49E7-4495-ACB9-3DB7D1A74A97}" destId="{7BEF0D37-D54C-465C-82D6-A1D008DC6F5D}" srcOrd="3" destOrd="0" presId="urn:microsoft.com/office/officeart/2018/5/layout/IconCircleLabelList"/>
    <dgm:cxn modelId="{F59D3B95-005F-45F3-8390-F510181F9192}" type="presParOf" srcId="{93C964AB-8F2A-4084-B685-539EE410B3EE}" destId="{EF5CBB9D-0A2A-41B9-8FFA-B9F330A9DD43}" srcOrd="1" destOrd="0" presId="urn:microsoft.com/office/officeart/2018/5/layout/IconCircleLabelList"/>
    <dgm:cxn modelId="{6BA0F690-3521-4CFF-BF7B-27A07D84BCAB}" type="presParOf" srcId="{93C964AB-8F2A-4084-B685-539EE410B3EE}" destId="{4B274583-86FC-4A0F-9479-02809D81B2FA}" srcOrd="2" destOrd="0" presId="urn:microsoft.com/office/officeart/2018/5/layout/IconCircleLabelList"/>
    <dgm:cxn modelId="{0DB467B6-16C6-4658-A1E8-91998D74E74C}" type="presParOf" srcId="{4B274583-86FC-4A0F-9479-02809D81B2FA}" destId="{55078E84-5367-40D2-955E-9565A6FC7DD9}" srcOrd="0" destOrd="0" presId="urn:microsoft.com/office/officeart/2018/5/layout/IconCircleLabelList"/>
    <dgm:cxn modelId="{A5E95AFB-9168-4C12-B29F-E99C9058967F}" type="presParOf" srcId="{4B274583-86FC-4A0F-9479-02809D81B2FA}" destId="{36DA87DC-62FC-42D4-9C40-7CF78DD784FC}" srcOrd="1" destOrd="0" presId="urn:microsoft.com/office/officeart/2018/5/layout/IconCircleLabelList"/>
    <dgm:cxn modelId="{8139CF83-32D6-4423-8F20-8095D441BEC1}" type="presParOf" srcId="{4B274583-86FC-4A0F-9479-02809D81B2FA}" destId="{DE003063-9CF2-44B8-BBFF-69702C397299}" srcOrd="2" destOrd="0" presId="urn:microsoft.com/office/officeart/2018/5/layout/IconCircleLabelList"/>
    <dgm:cxn modelId="{58D992BA-18E4-46AA-B63F-A8CC61EB8565}" type="presParOf" srcId="{4B274583-86FC-4A0F-9479-02809D81B2FA}" destId="{36FBFDE2-A05E-435A-B712-532608DA868F}" srcOrd="3" destOrd="0" presId="urn:microsoft.com/office/officeart/2018/5/layout/IconCircleLabelList"/>
    <dgm:cxn modelId="{30AE0826-25BF-4927-B8C5-021D45B9CB84}" type="presParOf" srcId="{93C964AB-8F2A-4084-B685-539EE410B3EE}" destId="{98578F51-9335-45F8-B300-ABDC3AAE15A4}" srcOrd="3" destOrd="0" presId="urn:microsoft.com/office/officeart/2018/5/layout/IconCircleLabelList"/>
    <dgm:cxn modelId="{A2D49358-5ACA-4B7E-9742-1EDE419B441A}" type="presParOf" srcId="{93C964AB-8F2A-4084-B685-539EE410B3EE}" destId="{55DB514C-4505-4D3B-86BB-831E55516EA5}" srcOrd="4" destOrd="0" presId="urn:microsoft.com/office/officeart/2018/5/layout/IconCircleLabelList"/>
    <dgm:cxn modelId="{5FB4E7E6-AD20-4A16-9724-FB1C42FA802D}" type="presParOf" srcId="{55DB514C-4505-4D3B-86BB-831E55516EA5}" destId="{6A150D05-472B-4C3B-B77A-6ABAD5D32A69}" srcOrd="0" destOrd="0" presId="urn:microsoft.com/office/officeart/2018/5/layout/IconCircleLabelList"/>
    <dgm:cxn modelId="{CAE6152F-8001-4F07-8BC0-7CF70189DE47}" type="presParOf" srcId="{55DB514C-4505-4D3B-86BB-831E55516EA5}" destId="{282BAAF8-650C-477D-93C7-C16FB310064B}" srcOrd="1" destOrd="0" presId="urn:microsoft.com/office/officeart/2018/5/layout/IconCircleLabelList"/>
    <dgm:cxn modelId="{2B267D29-0013-4834-AD79-5A32715B8C45}" type="presParOf" srcId="{55DB514C-4505-4D3B-86BB-831E55516EA5}" destId="{9B6CDE40-D2AC-4CE9-A0A0-97A7979096A1}" srcOrd="2" destOrd="0" presId="urn:microsoft.com/office/officeart/2018/5/layout/IconCircleLabelList"/>
    <dgm:cxn modelId="{C9870DD3-2F03-470F-B958-3520A59B168D}" type="presParOf" srcId="{55DB514C-4505-4D3B-86BB-831E55516EA5}" destId="{D521B751-92DE-47B3-90C2-E9BCECAF328C}" srcOrd="3" destOrd="0" presId="urn:microsoft.com/office/officeart/2018/5/layout/IconCircleLabelList"/>
    <dgm:cxn modelId="{4B991F72-BEDF-4C7E-88EF-B78CDF5C30F1}" type="presParOf" srcId="{93C964AB-8F2A-4084-B685-539EE410B3EE}" destId="{CEADBDB8-417E-4456-8946-79BAF18A81CC}" srcOrd="5" destOrd="0" presId="urn:microsoft.com/office/officeart/2018/5/layout/IconCircleLabelList"/>
    <dgm:cxn modelId="{5DB11EC6-8B6E-462D-B67C-89FCD3142DA0}" type="presParOf" srcId="{93C964AB-8F2A-4084-B685-539EE410B3EE}" destId="{6365EFF1-4F8E-42F3-8685-8923BDA82385}" srcOrd="6" destOrd="0" presId="urn:microsoft.com/office/officeart/2018/5/layout/IconCircleLabelList"/>
    <dgm:cxn modelId="{BE79D747-BF9F-4B6D-A01E-54F7172DA350}" type="presParOf" srcId="{6365EFF1-4F8E-42F3-8685-8923BDA82385}" destId="{FED22665-EB28-4847-AA3E-D1B8527D5A02}" srcOrd="0" destOrd="0" presId="urn:microsoft.com/office/officeart/2018/5/layout/IconCircleLabelList"/>
    <dgm:cxn modelId="{91877B36-EB91-46E4-85DE-11E76BE9F599}" type="presParOf" srcId="{6365EFF1-4F8E-42F3-8685-8923BDA82385}" destId="{34A4071F-4CBD-4B24-837B-BEFAA27819D3}" srcOrd="1" destOrd="0" presId="urn:microsoft.com/office/officeart/2018/5/layout/IconCircleLabelList"/>
    <dgm:cxn modelId="{972F348D-5D85-484C-9D4C-869E1676D89D}" type="presParOf" srcId="{6365EFF1-4F8E-42F3-8685-8923BDA82385}" destId="{7D3BE5C9-659F-4CC3-B9C8-807B1D7397C5}" srcOrd="2" destOrd="0" presId="urn:microsoft.com/office/officeart/2018/5/layout/IconCircleLabelList"/>
    <dgm:cxn modelId="{5E9AC242-89DE-477A-9EB3-EF9A123EC19D}" type="presParOf" srcId="{6365EFF1-4F8E-42F3-8685-8923BDA82385}" destId="{70D59385-4F76-4370-BB6C-BCB95CFFFACC}" srcOrd="3" destOrd="0" presId="urn:microsoft.com/office/officeart/2018/5/layout/IconCircleLabelList"/>
    <dgm:cxn modelId="{D55C4ED2-4617-4ACE-83B3-D7B3BC5D3F9B}" type="presParOf" srcId="{93C964AB-8F2A-4084-B685-539EE410B3EE}" destId="{E8C013F1-6A68-4B12-B8E8-73D7B3EA483B}" srcOrd="7" destOrd="0" presId="urn:microsoft.com/office/officeart/2018/5/layout/IconCircleLabelList"/>
    <dgm:cxn modelId="{44F82131-013F-47B2-8AD0-5CAAD4EB4650}" type="presParOf" srcId="{93C964AB-8F2A-4084-B685-539EE410B3EE}" destId="{EC26D619-98B9-4E35-B724-849DA9E551A6}" srcOrd="8" destOrd="0" presId="urn:microsoft.com/office/officeart/2018/5/layout/IconCircleLabelList"/>
    <dgm:cxn modelId="{FB611D2F-29F2-4BB4-86DB-AA109E3AF36F}" type="presParOf" srcId="{EC26D619-98B9-4E35-B724-849DA9E551A6}" destId="{A9C791FF-49E9-4344-BC57-9787E7825AB5}" srcOrd="0" destOrd="0" presId="urn:microsoft.com/office/officeart/2018/5/layout/IconCircleLabelList"/>
    <dgm:cxn modelId="{7FAD3B73-1396-4719-ABE3-FA8BD7382226}" type="presParOf" srcId="{EC26D619-98B9-4E35-B724-849DA9E551A6}" destId="{21281AAD-33B0-49E4-BE44-B347E626EA28}" srcOrd="1" destOrd="0" presId="urn:microsoft.com/office/officeart/2018/5/layout/IconCircleLabelList"/>
    <dgm:cxn modelId="{899CD5CC-C0A7-4121-84F6-B21819C847B0}" type="presParOf" srcId="{EC26D619-98B9-4E35-B724-849DA9E551A6}" destId="{AC00BAD2-FEAA-46A8-B7F5-67A0C5A439A9}" srcOrd="2" destOrd="0" presId="urn:microsoft.com/office/officeart/2018/5/layout/IconCircleLabelList"/>
    <dgm:cxn modelId="{46BD5EED-829A-4CE9-8F9A-BA63DAC3DEAA}" type="presParOf" srcId="{EC26D619-98B9-4E35-B724-849DA9E551A6}" destId="{8FACB9E4-F736-44F1-8D35-F36AE6F5F684}" srcOrd="3" destOrd="0" presId="urn:microsoft.com/office/officeart/2018/5/layout/IconCircleLabelList"/>
    <dgm:cxn modelId="{6391062A-DD8D-41C3-9CDE-254E0F790528}" type="presParOf" srcId="{93C964AB-8F2A-4084-B685-539EE410B3EE}" destId="{5DAED86B-03B6-4B28-9170-D1CF4DBDABB9}" srcOrd="9" destOrd="0" presId="urn:microsoft.com/office/officeart/2018/5/layout/IconCircleLabelList"/>
    <dgm:cxn modelId="{79497F66-758D-4CA1-A085-3B3A1BFE5385}" type="presParOf" srcId="{93C964AB-8F2A-4084-B685-539EE410B3EE}" destId="{DD5226D5-9B1F-44C2-9C38-B27D8966054B}" srcOrd="10" destOrd="0" presId="urn:microsoft.com/office/officeart/2018/5/layout/IconCircleLabelList"/>
    <dgm:cxn modelId="{8186EE05-B134-4ACC-A8A7-B596230B6E2D}" type="presParOf" srcId="{DD5226D5-9B1F-44C2-9C38-B27D8966054B}" destId="{7A533159-8E09-47EB-87E7-C763345E20A1}" srcOrd="0" destOrd="0" presId="urn:microsoft.com/office/officeart/2018/5/layout/IconCircleLabelList"/>
    <dgm:cxn modelId="{932E82B1-3DBD-437A-B846-FA09BF55EE57}" type="presParOf" srcId="{DD5226D5-9B1F-44C2-9C38-B27D8966054B}" destId="{58E3565A-8D03-4463-89A1-1C9B7053022C}" srcOrd="1" destOrd="0" presId="urn:microsoft.com/office/officeart/2018/5/layout/IconCircleLabelList"/>
    <dgm:cxn modelId="{DF973E75-4990-451A-BF79-3C807DC98A1A}" type="presParOf" srcId="{DD5226D5-9B1F-44C2-9C38-B27D8966054B}" destId="{FE165700-17F1-4736-9AA2-820E2D80B34C}" srcOrd="2" destOrd="0" presId="urn:microsoft.com/office/officeart/2018/5/layout/IconCircleLabelList"/>
    <dgm:cxn modelId="{B50E334A-AE7B-464D-A997-A01BF6DBCAC2}" type="presParOf" srcId="{DD5226D5-9B1F-44C2-9C38-B27D8966054B}" destId="{96989811-22A4-49C7-9A24-4214B3CDCAF8}" srcOrd="3" destOrd="0" presId="urn:microsoft.com/office/officeart/2018/5/layout/IconCircleLabelList"/>
    <dgm:cxn modelId="{10570E6F-1E99-4DAC-BB75-FDC3C71E8DE3}" type="presParOf" srcId="{93C964AB-8F2A-4084-B685-539EE410B3EE}" destId="{8665D737-F5FD-443D-9031-71A74E13348D}" srcOrd="11" destOrd="0" presId="urn:microsoft.com/office/officeart/2018/5/layout/IconCircleLabelList"/>
    <dgm:cxn modelId="{CE7D602F-AA75-4CC1-A887-F015CEFACD4A}" type="presParOf" srcId="{93C964AB-8F2A-4084-B685-539EE410B3EE}" destId="{12A08710-15D9-462F-843D-9E772A97365B}" srcOrd="12" destOrd="0" presId="urn:microsoft.com/office/officeart/2018/5/layout/IconCircleLabelList"/>
    <dgm:cxn modelId="{A8DCD3DF-0A2A-44AC-BEC6-AF34822BDE33}" type="presParOf" srcId="{12A08710-15D9-462F-843D-9E772A97365B}" destId="{4982352D-C1B5-4BD5-AC76-6B9B0D9D7D29}" srcOrd="0" destOrd="0" presId="urn:microsoft.com/office/officeart/2018/5/layout/IconCircleLabelList"/>
    <dgm:cxn modelId="{4A88359F-3746-43AC-B184-6E96B9611D0B}" type="presParOf" srcId="{12A08710-15D9-462F-843D-9E772A97365B}" destId="{318838A4-2D71-412C-8B5B-40DAF4D0802F}" srcOrd="1" destOrd="0" presId="urn:microsoft.com/office/officeart/2018/5/layout/IconCircleLabelList"/>
    <dgm:cxn modelId="{4D5668FB-C45B-479D-867A-109C78B3FACE}" type="presParOf" srcId="{12A08710-15D9-462F-843D-9E772A97365B}" destId="{E20155AC-36D7-4D7C-9AAA-60BBD859DCC8}" srcOrd="2" destOrd="0" presId="urn:microsoft.com/office/officeart/2018/5/layout/IconCircleLabelList"/>
    <dgm:cxn modelId="{44A9412C-AD99-497D-B256-2742DA48FE08}" type="presParOf" srcId="{12A08710-15D9-462F-843D-9E772A97365B}" destId="{1F4E636D-15EE-4465-A4DC-7CDDE5C3AA39}" srcOrd="3" destOrd="0" presId="urn:microsoft.com/office/officeart/2018/5/layout/IconCircleLabelList"/>
    <dgm:cxn modelId="{50EF75B2-6D29-4DF0-A90E-858D039FB13B}" type="presParOf" srcId="{93C964AB-8F2A-4084-B685-539EE410B3EE}" destId="{44FF325B-C65C-4E5B-9A29-2DF805A3B00E}" srcOrd="13" destOrd="0" presId="urn:microsoft.com/office/officeart/2018/5/layout/IconCircleLabelList"/>
    <dgm:cxn modelId="{95D3FD28-5F1C-4BA9-9AE8-58C184336F7A}" type="presParOf" srcId="{93C964AB-8F2A-4084-B685-539EE410B3EE}" destId="{AAFB6526-4664-419C-968B-B4B7AA476FB3}" srcOrd="14" destOrd="0" presId="urn:microsoft.com/office/officeart/2018/5/layout/IconCircleLabelList"/>
    <dgm:cxn modelId="{932E980A-74DC-4B74-8511-87122F63E015}" type="presParOf" srcId="{AAFB6526-4664-419C-968B-B4B7AA476FB3}" destId="{D0EFC0B1-2FA2-4956-ACD5-08B3C4FAAE80}" srcOrd="0" destOrd="0" presId="urn:microsoft.com/office/officeart/2018/5/layout/IconCircleLabelList"/>
    <dgm:cxn modelId="{FF908768-FD87-4246-BF0C-E719A8437A27}" type="presParOf" srcId="{AAFB6526-4664-419C-968B-B4B7AA476FB3}" destId="{729D4B27-5040-4041-B80C-6B501D97E149}" srcOrd="1" destOrd="0" presId="urn:microsoft.com/office/officeart/2018/5/layout/IconCircleLabelList"/>
    <dgm:cxn modelId="{CD4B486C-0F7D-45CA-8D27-0BE29C7FB0C4}" type="presParOf" srcId="{AAFB6526-4664-419C-968B-B4B7AA476FB3}" destId="{30861A3A-12E1-4B9A-8483-7804CD9F9282}" srcOrd="2" destOrd="0" presId="urn:microsoft.com/office/officeart/2018/5/layout/IconCircleLabelList"/>
    <dgm:cxn modelId="{1ED6DC50-86F1-45F8-995A-99EAFB4FB2EF}" type="presParOf" srcId="{AAFB6526-4664-419C-968B-B4B7AA476FB3}" destId="{D85C1149-6DC8-4376-A55A-91D114C5B4DA}"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8F54A82-BB08-4797-807B-63878B43DEDF}"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1DE31AB8-F610-4699-91B0-214651429BB4}">
      <dgm:prSet/>
      <dgm:spPr/>
      <dgm:t>
        <a:bodyPr/>
        <a:lstStyle/>
        <a:p>
          <a:r>
            <a:rPr lang="en-GB"/>
            <a:t>Use of images and film to develop early inference. </a:t>
          </a:r>
          <a:endParaRPr lang="en-US"/>
        </a:p>
      </dgm:t>
    </dgm:pt>
    <dgm:pt modelId="{0C3BD185-644A-4E05-8F66-744968D59447}" type="parTrans" cxnId="{58BCCFF5-68E3-47EF-8688-3BFDC5F66007}">
      <dgm:prSet/>
      <dgm:spPr/>
      <dgm:t>
        <a:bodyPr/>
        <a:lstStyle/>
        <a:p>
          <a:endParaRPr lang="en-US"/>
        </a:p>
      </dgm:t>
    </dgm:pt>
    <dgm:pt modelId="{61A62C89-B643-4C13-B351-F6E2D6BB3F87}" type="sibTrans" cxnId="{58BCCFF5-68E3-47EF-8688-3BFDC5F66007}">
      <dgm:prSet/>
      <dgm:spPr/>
      <dgm:t>
        <a:bodyPr/>
        <a:lstStyle/>
        <a:p>
          <a:endParaRPr lang="en-US"/>
        </a:p>
      </dgm:t>
    </dgm:pt>
    <dgm:pt modelId="{9D24B1E6-12F3-477D-A581-B380F8485B85}">
      <dgm:prSet/>
      <dgm:spPr/>
      <dgm:t>
        <a:bodyPr/>
        <a:lstStyle/>
        <a:p>
          <a:r>
            <a:rPr lang="en-GB"/>
            <a:t>Use of drama to get in to the shoes of a character or a setting/event.</a:t>
          </a:r>
          <a:endParaRPr lang="en-US"/>
        </a:p>
      </dgm:t>
    </dgm:pt>
    <dgm:pt modelId="{29F5C6AE-7C30-4BBC-8F81-F9D5AD2CFCD0}" type="parTrans" cxnId="{32CF7D8C-F58C-4271-AE7D-A288414BC001}">
      <dgm:prSet/>
      <dgm:spPr/>
      <dgm:t>
        <a:bodyPr/>
        <a:lstStyle/>
        <a:p>
          <a:endParaRPr lang="en-US"/>
        </a:p>
      </dgm:t>
    </dgm:pt>
    <dgm:pt modelId="{12765B25-B26D-4D67-BB5C-1F8F89ABC684}" type="sibTrans" cxnId="{32CF7D8C-F58C-4271-AE7D-A288414BC001}">
      <dgm:prSet/>
      <dgm:spPr/>
      <dgm:t>
        <a:bodyPr/>
        <a:lstStyle/>
        <a:p>
          <a:endParaRPr lang="en-US"/>
        </a:p>
      </dgm:t>
    </dgm:pt>
    <dgm:pt modelId="{AEA940DD-0861-48A2-B135-72D758465517}">
      <dgm:prSet/>
      <dgm:spPr/>
      <dgm:t>
        <a:bodyPr/>
        <a:lstStyle/>
        <a:p>
          <a:r>
            <a:rPr lang="en-GB"/>
            <a:t>If this character was a superhero, what powers/skills would they have?</a:t>
          </a:r>
          <a:endParaRPr lang="en-US"/>
        </a:p>
      </dgm:t>
    </dgm:pt>
    <dgm:pt modelId="{BDFD647C-F292-466A-A847-76282E336508}" type="parTrans" cxnId="{59122408-5A46-436D-B18E-2325AAA94CA4}">
      <dgm:prSet/>
      <dgm:spPr/>
      <dgm:t>
        <a:bodyPr/>
        <a:lstStyle/>
        <a:p>
          <a:endParaRPr lang="en-US"/>
        </a:p>
      </dgm:t>
    </dgm:pt>
    <dgm:pt modelId="{62FA7482-DAD7-4845-B966-6FDB74F40F61}" type="sibTrans" cxnId="{59122408-5A46-436D-B18E-2325AAA94CA4}">
      <dgm:prSet/>
      <dgm:spPr/>
      <dgm:t>
        <a:bodyPr/>
        <a:lstStyle/>
        <a:p>
          <a:endParaRPr lang="en-US"/>
        </a:p>
      </dgm:t>
    </dgm:pt>
    <dgm:pt modelId="{1F3103B7-7497-4C7D-BB00-DED39AAD8001}">
      <dgm:prSet/>
      <dgm:spPr/>
      <dgm:t>
        <a:bodyPr/>
        <a:lstStyle/>
        <a:p>
          <a:r>
            <a:rPr lang="en-GB"/>
            <a:t>Images of characters – match key vocab to show feelings/characteristics etc</a:t>
          </a:r>
          <a:endParaRPr lang="en-US"/>
        </a:p>
      </dgm:t>
    </dgm:pt>
    <dgm:pt modelId="{A0CF3443-9E21-4D5A-B7A9-E4992714747A}" type="parTrans" cxnId="{658764F6-D276-4A12-BE83-8FD588FE2752}">
      <dgm:prSet/>
      <dgm:spPr/>
      <dgm:t>
        <a:bodyPr/>
        <a:lstStyle/>
        <a:p>
          <a:endParaRPr lang="en-US"/>
        </a:p>
      </dgm:t>
    </dgm:pt>
    <dgm:pt modelId="{CBE632D5-55E3-4965-88D5-E75990BC30FB}" type="sibTrans" cxnId="{658764F6-D276-4A12-BE83-8FD588FE2752}">
      <dgm:prSet/>
      <dgm:spPr/>
      <dgm:t>
        <a:bodyPr/>
        <a:lstStyle/>
        <a:p>
          <a:endParaRPr lang="en-US"/>
        </a:p>
      </dgm:t>
    </dgm:pt>
    <dgm:pt modelId="{D9E62C3D-8E82-42C2-A969-A4F0F4747164}">
      <dgm:prSet/>
      <dgm:spPr/>
      <dgm:t>
        <a:bodyPr/>
        <a:lstStyle/>
        <a:p>
          <a:r>
            <a:rPr lang="en-GB"/>
            <a:t>PC Prove it – statements on post it notes – prove it is true by finding evidence in the text.</a:t>
          </a:r>
          <a:endParaRPr lang="en-US"/>
        </a:p>
      </dgm:t>
    </dgm:pt>
    <dgm:pt modelId="{602E8AA0-4297-44E9-A13D-171B71E0E7E8}" type="parTrans" cxnId="{DAC42102-6D4E-4B35-AB5B-A188DF1D54EE}">
      <dgm:prSet/>
      <dgm:spPr/>
      <dgm:t>
        <a:bodyPr/>
        <a:lstStyle/>
        <a:p>
          <a:endParaRPr lang="en-US"/>
        </a:p>
      </dgm:t>
    </dgm:pt>
    <dgm:pt modelId="{F908C112-3209-49F0-9631-E87FFC1D422B}" type="sibTrans" cxnId="{DAC42102-6D4E-4B35-AB5B-A188DF1D54EE}">
      <dgm:prSet/>
      <dgm:spPr/>
      <dgm:t>
        <a:bodyPr/>
        <a:lstStyle/>
        <a:p>
          <a:endParaRPr lang="en-US"/>
        </a:p>
      </dgm:t>
    </dgm:pt>
    <dgm:pt modelId="{05290B14-8238-4295-94CF-44537B6EAC16}">
      <dgm:prSet/>
      <dgm:spPr/>
      <dgm:t>
        <a:bodyPr/>
        <a:lstStyle/>
        <a:p>
          <a:r>
            <a:rPr lang="en-GB"/>
            <a:t>The genie – If you could grant this character three wishes, what would they be?</a:t>
          </a:r>
          <a:endParaRPr lang="en-US"/>
        </a:p>
      </dgm:t>
    </dgm:pt>
    <dgm:pt modelId="{66ECF8CA-2E1B-4806-B1FB-A1EBC3E8A773}" type="parTrans" cxnId="{7FD7E5FA-D9AD-4F07-BCEA-BF6585D3008A}">
      <dgm:prSet/>
      <dgm:spPr/>
      <dgm:t>
        <a:bodyPr/>
        <a:lstStyle/>
        <a:p>
          <a:endParaRPr lang="en-US"/>
        </a:p>
      </dgm:t>
    </dgm:pt>
    <dgm:pt modelId="{9FC79533-86D6-415C-8EA3-3A65DA034B85}" type="sibTrans" cxnId="{7FD7E5FA-D9AD-4F07-BCEA-BF6585D3008A}">
      <dgm:prSet/>
      <dgm:spPr/>
      <dgm:t>
        <a:bodyPr/>
        <a:lstStyle/>
        <a:p>
          <a:endParaRPr lang="en-US"/>
        </a:p>
      </dgm:t>
    </dgm:pt>
    <dgm:pt modelId="{F5D070FF-D639-45C9-B323-1369C89D424D}">
      <dgm:prSet/>
      <dgm:spPr/>
      <dgm:t>
        <a:bodyPr/>
        <a:lstStyle/>
        <a:p>
          <a:r>
            <a:rPr lang="en-GB"/>
            <a:t>Piggy Bank – children to think about what a character would choose to buy with money in a piggy bank.</a:t>
          </a:r>
          <a:endParaRPr lang="en-US"/>
        </a:p>
      </dgm:t>
    </dgm:pt>
    <dgm:pt modelId="{9FC7D85B-1DC7-42FB-8CE8-E4E006A7A404}" type="parTrans" cxnId="{2AFF68DD-A0DF-454E-9D22-2BEE450EC33F}">
      <dgm:prSet/>
      <dgm:spPr/>
      <dgm:t>
        <a:bodyPr/>
        <a:lstStyle/>
        <a:p>
          <a:endParaRPr lang="en-US"/>
        </a:p>
      </dgm:t>
    </dgm:pt>
    <dgm:pt modelId="{5933C9ED-80CE-438A-94DD-F7F6F45C84AA}" type="sibTrans" cxnId="{2AFF68DD-A0DF-454E-9D22-2BEE450EC33F}">
      <dgm:prSet/>
      <dgm:spPr/>
      <dgm:t>
        <a:bodyPr/>
        <a:lstStyle/>
        <a:p>
          <a:endParaRPr lang="en-US"/>
        </a:p>
      </dgm:t>
    </dgm:pt>
    <dgm:pt modelId="{7BFD12D4-0950-4CD7-8121-A66C59162198}">
      <dgm:prSet/>
      <dgm:spPr/>
      <dgm:t>
        <a:bodyPr/>
        <a:lstStyle/>
        <a:p>
          <a:r>
            <a:rPr lang="en-GB"/>
            <a:t>Emotional Rollercoaster – This activity explores character feelings (both positive and negative) as you read through a story. </a:t>
          </a:r>
          <a:endParaRPr lang="en-US"/>
        </a:p>
      </dgm:t>
    </dgm:pt>
    <dgm:pt modelId="{4863BCB1-AFF9-4690-AD72-C6577CDE87DF}" type="parTrans" cxnId="{11C34F9B-7CBF-42DA-8942-3CD668B6E090}">
      <dgm:prSet/>
      <dgm:spPr/>
      <dgm:t>
        <a:bodyPr/>
        <a:lstStyle/>
        <a:p>
          <a:endParaRPr lang="en-US"/>
        </a:p>
      </dgm:t>
    </dgm:pt>
    <dgm:pt modelId="{630F1ACA-3674-4B49-B45F-08C3F9B9D508}" type="sibTrans" cxnId="{11C34F9B-7CBF-42DA-8942-3CD668B6E090}">
      <dgm:prSet/>
      <dgm:spPr/>
      <dgm:t>
        <a:bodyPr/>
        <a:lstStyle/>
        <a:p>
          <a:endParaRPr lang="en-US"/>
        </a:p>
      </dgm:t>
    </dgm:pt>
    <dgm:pt modelId="{0A9CCA1A-9B4F-4DFC-BF4A-DA42EC5FFECE}">
      <dgm:prSet/>
      <dgm:spPr/>
      <dgm:t>
        <a:bodyPr/>
        <a:lstStyle/>
        <a:p>
          <a:r>
            <a:rPr lang="en-GB"/>
            <a:t>The Survival Rucksack – Once the children have become familiar with a character or if you have a really powerful character description, imagine you have found the character’s rucksack – what objects would you expect to find in there any why?</a:t>
          </a:r>
          <a:endParaRPr lang="en-US"/>
        </a:p>
      </dgm:t>
    </dgm:pt>
    <dgm:pt modelId="{F0C6ED89-0498-41B7-AE52-61EEBEB191E7}" type="parTrans" cxnId="{D2C4A8B8-199E-48A7-A553-F54F9D8FE2C0}">
      <dgm:prSet/>
      <dgm:spPr/>
      <dgm:t>
        <a:bodyPr/>
        <a:lstStyle/>
        <a:p>
          <a:endParaRPr lang="en-US"/>
        </a:p>
      </dgm:t>
    </dgm:pt>
    <dgm:pt modelId="{A5E0AD1B-EF74-418F-90D9-9F3C57DCD0D9}" type="sibTrans" cxnId="{D2C4A8B8-199E-48A7-A553-F54F9D8FE2C0}">
      <dgm:prSet/>
      <dgm:spPr/>
      <dgm:t>
        <a:bodyPr/>
        <a:lstStyle/>
        <a:p>
          <a:endParaRPr lang="en-US"/>
        </a:p>
      </dgm:t>
    </dgm:pt>
    <dgm:pt modelId="{5B33391A-3F00-4FDE-BBDF-06BBE8E6A900}" type="pres">
      <dgm:prSet presAssocID="{F8F54A82-BB08-4797-807B-63878B43DEDF}" presName="diagram" presStyleCnt="0">
        <dgm:presLayoutVars>
          <dgm:dir/>
          <dgm:resizeHandles val="exact"/>
        </dgm:presLayoutVars>
      </dgm:prSet>
      <dgm:spPr/>
    </dgm:pt>
    <dgm:pt modelId="{914920CA-13D5-4F94-BEF2-94B1873AC89D}" type="pres">
      <dgm:prSet presAssocID="{1DE31AB8-F610-4699-91B0-214651429BB4}" presName="node" presStyleLbl="node1" presStyleIdx="0" presStyleCnt="9">
        <dgm:presLayoutVars>
          <dgm:bulletEnabled val="1"/>
        </dgm:presLayoutVars>
      </dgm:prSet>
      <dgm:spPr/>
    </dgm:pt>
    <dgm:pt modelId="{6C33BB7C-4486-41F8-9CA2-9FBD5CA751A9}" type="pres">
      <dgm:prSet presAssocID="{61A62C89-B643-4C13-B351-F6E2D6BB3F87}" presName="sibTrans" presStyleCnt="0"/>
      <dgm:spPr/>
    </dgm:pt>
    <dgm:pt modelId="{BBA72792-3C66-41C5-A3F1-AF1360AF9800}" type="pres">
      <dgm:prSet presAssocID="{9D24B1E6-12F3-477D-A581-B380F8485B85}" presName="node" presStyleLbl="node1" presStyleIdx="1" presStyleCnt="9">
        <dgm:presLayoutVars>
          <dgm:bulletEnabled val="1"/>
        </dgm:presLayoutVars>
      </dgm:prSet>
      <dgm:spPr/>
    </dgm:pt>
    <dgm:pt modelId="{872DCD95-FF27-4099-A7FC-9599DF2B6256}" type="pres">
      <dgm:prSet presAssocID="{12765B25-B26D-4D67-BB5C-1F8F89ABC684}" presName="sibTrans" presStyleCnt="0"/>
      <dgm:spPr/>
    </dgm:pt>
    <dgm:pt modelId="{CEF42BDA-9CE8-4081-A7D0-716C29420D03}" type="pres">
      <dgm:prSet presAssocID="{AEA940DD-0861-48A2-B135-72D758465517}" presName="node" presStyleLbl="node1" presStyleIdx="2" presStyleCnt="9">
        <dgm:presLayoutVars>
          <dgm:bulletEnabled val="1"/>
        </dgm:presLayoutVars>
      </dgm:prSet>
      <dgm:spPr/>
    </dgm:pt>
    <dgm:pt modelId="{D211230E-44A3-42DA-BA1F-CEDA4F0FEFD9}" type="pres">
      <dgm:prSet presAssocID="{62FA7482-DAD7-4845-B966-6FDB74F40F61}" presName="sibTrans" presStyleCnt="0"/>
      <dgm:spPr/>
    </dgm:pt>
    <dgm:pt modelId="{0EB2DCBB-82E3-490E-A45C-AE516210FEB7}" type="pres">
      <dgm:prSet presAssocID="{1F3103B7-7497-4C7D-BB00-DED39AAD8001}" presName="node" presStyleLbl="node1" presStyleIdx="3" presStyleCnt="9">
        <dgm:presLayoutVars>
          <dgm:bulletEnabled val="1"/>
        </dgm:presLayoutVars>
      </dgm:prSet>
      <dgm:spPr/>
    </dgm:pt>
    <dgm:pt modelId="{B8552CC8-2D41-4D31-B9F0-ADDAF7ADE4BF}" type="pres">
      <dgm:prSet presAssocID="{CBE632D5-55E3-4965-88D5-E75990BC30FB}" presName="sibTrans" presStyleCnt="0"/>
      <dgm:spPr/>
    </dgm:pt>
    <dgm:pt modelId="{812CBD8F-46E2-41BB-AA52-78100B70BC40}" type="pres">
      <dgm:prSet presAssocID="{D9E62C3D-8E82-42C2-A969-A4F0F4747164}" presName="node" presStyleLbl="node1" presStyleIdx="4" presStyleCnt="9">
        <dgm:presLayoutVars>
          <dgm:bulletEnabled val="1"/>
        </dgm:presLayoutVars>
      </dgm:prSet>
      <dgm:spPr/>
    </dgm:pt>
    <dgm:pt modelId="{9EF358EB-1593-4873-B7E2-04608A045DEF}" type="pres">
      <dgm:prSet presAssocID="{F908C112-3209-49F0-9631-E87FFC1D422B}" presName="sibTrans" presStyleCnt="0"/>
      <dgm:spPr/>
    </dgm:pt>
    <dgm:pt modelId="{CEB3968D-D1CE-4503-81E5-90CD27484AD8}" type="pres">
      <dgm:prSet presAssocID="{05290B14-8238-4295-94CF-44537B6EAC16}" presName="node" presStyleLbl="node1" presStyleIdx="5" presStyleCnt="9">
        <dgm:presLayoutVars>
          <dgm:bulletEnabled val="1"/>
        </dgm:presLayoutVars>
      </dgm:prSet>
      <dgm:spPr/>
    </dgm:pt>
    <dgm:pt modelId="{E16F16A3-607D-49FA-B04B-03C1B18CEB62}" type="pres">
      <dgm:prSet presAssocID="{9FC79533-86D6-415C-8EA3-3A65DA034B85}" presName="sibTrans" presStyleCnt="0"/>
      <dgm:spPr/>
    </dgm:pt>
    <dgm:pt modelId="{32A67D74-F115-4AD6-B085-048476D114B5}" type="pres">
      <dgm:prSet presAssocID="{F5D070FF-D639-45C9-B323-1369C89D424D}" presName="node" presStyleLbl="node1" presStyleIdx="6" presStyleCnt="9">
        <dgm:presLayoutVars>
          <dgm:bulletEnabled val="1"/>
        </dgm:presLayoutVars>
      </dgm:prSet>
      <dgm:spPr/>
    </dgm:pt>
    <dgm:pt modelId="{AB225F13-02B3-4556-B888-7D5BAF5CA00F}" type="pres">
      <dgm:prSet presAssocID="{5933C9ED-80CE-438A-94DD-F7F6F45C84AA}" presName="sibTrans" presStyleCnt="0"/>
      <dgm:spPr/>
    </dgm:pt>
    <dgm:pt modelId="{4FF9BD93-F7CB-4B0E-9EFE-2CD50C73852F}" type="pres">
      <dgm:prSet presAssocID="{7BFD12D4-0950-4CD7-8121-A66C59162198}" presName="node" presStyleLbl="node1" presStyleIdx="7" presStyleCnt="9">
        <dgm:presLayoutVars>
          <dgm:bulletEnabled val="1"/>
        </dgm:presLayoutVars>
      </dgm:prSet>
      <dgm:spPr/>
    </dgm:pt>
    <dgm:pt modelId="{D84B25D8-989A-4FFF-99D4-B297179948C4}" type="pres">
      <dgm:prSet presAssocID="{630F1ACA-3674-4B49-B45F-08C3F9B9D508}" presName="sibTrans" presStyleCnt="0"/>
      <dgm:spPr/>
    </dgm:pt>
    <dgm:pt modelId="{E13C1972-E7B6-4324-9314-B13CB6626577}" type="pres">
      <dgm:prSet presAssocID="{0A9CCA1A-9B4F-4DFC-BF4A-DA42EC5FFECE}" presName="node" presStyleLbl="node1" presStyleIdx="8" presStyleCnt="9">
        <dgm:presLayoutVars>
          <dgm:bulletEnabled val="1"/>
        </dgm:presLayoutVars>
      </dgm:prSet>
      <dgm:spPr/>
    </dgm:pt>
  </dgm:ptLst>
  <dgm:cxnLst>
    <dgm:cxn modelId="{DAC42102-6D4E-4B35-AB5B-A188DF1D54EE}" srcId="{F8F54A82-BB08-4797-807B-63878B43DEDF}" destId="{D9E62C3D-8E82-42C2-A969-A4F0F4747164}" srcOrd="4" destOrd="0" parTransId="{602E8AA0-4297-44E9-A13D-171B71E0E7E8}" sibTransId="{F908C112-3209-49F0-9631-E87FFC1D422B}"/>
    <dgm:cxn modelId="{59122408-5A46-436D-B18E-2325AAA94CA4}" srcId="{F8F54A82-BB08-4797-807B-63878B43DEDF}" destId="{AEA940DD-0861-48A2-B135-72D758465517}" srcOrd="2" destOrd="0" parTransId="{BDFD647C-F292-466A-A847-76282E336508}" sibTransId="{62FA7482-DAD7-4845-B966-6FDB74F40F61}"/>
    <dgm:cxn modelId="{7C228A22-66F5-4041-A179-332F6E1BF9FE}" type="presOf" srcId="{1F3103B7-7497-4C7D-BB00-DED39AAD8001}" destId="{0EB2DCBB-82E3-490E-A45C-AE516210FEB7}" srcOrd="0" destOrd="0" presId="urn:microsoft.com/office/officeart/2005/8/layout/default"/>
    <dgm:cxn modelId="{21A6A224-8034-467A-9E88-1744689B341F}" type="presOf" srcId="{D9E62C3D-8E82-42C2-A969-A4F0F4747164}" destId="{812CBD8F-46E2-41BB-AA52-78100B70BC40}" srcOrd="0" destOrd="0" presId="urn:microsoft.com/office/officeart/2005/8/layout/default"/>
    <dgm:cxn modelId="{C2562D44-116C-4C5F-B508-47D4561A01FA}" type="presOf" srcId="{9D24B1E6-12F3-477D-A581-B380F8485B85}" destId="{BBA72792-3C66-41C5-A3F1-AF1360AF9800}" srcOrd="0" destOrd="0" presId="urn:microsoft.com/office/officeart/2005/8/layout/default"/>
    <dgm:cxn modelId="{4384BC72-32E3-4488-8E5A-2CE681827B42}" type="presOf" srcId="{0A9CCA1A-9B4F-4DFC-BF4A-DA42EC5FFECE}" destId="{E13C1972-E7B6-4324-9314-B13CB6626577}" srcOrd="0" destOrd="0" presId="urn:microsoft.com/office/officeart/2005/8/layout/default"/>
    <dgm:cxn modelId="{8B76217D-E456-4AE9-AE3B-BD3085A5DA2A}" type="presOf" srcId="{F5D070FF-D639-45C9-B323-1369C89D424D}" destId="{32A67D74-F115-4AD6-B085-048476D114B5}" srcOrd="0" destOrd="0" presId="urn:microsoft.com/office/officeart/2005/8/layout/default"/>
    <dgm:cxn modelId="{86DD3D87-80AC-43B3-87A0-985C07C3EB40}" type="presOf" srcId="{F8F54A82-BB08-4797-807B-63878B43DEDF}" destId="{5B33391A-3F00-4FDE-BBDF-06BBE8E6A900}" srcOrd="0" destOrd="0" presId="urn:microsoft.com/office/officeart/2005/8/layout/default"/>
    <dgm:cxn modelId="{32CF7D8C-F58C-4271-AE7D-A288414BC001}" srcId="{F8F54A82-BB08-4797-807B-63878B43DEDF}" destId="{9D24B1E6-12F3-477D-A581-B380F8485B85}" srcOrd="1" destOrd="0" parTransId="{29F5C6AE-7C30-4BBC-8F81-F9D5AD2CFCD0}" sibTransId="{12765B25-B26D-4D67-BB5C-1F8F89ABC684}"/>
    <dgm:cxn modelId="{36C20596-AA29-4B48-96E0-F6AED469F918}" type="presOf" srcId="{05290B14-8238-4295-94CF-44537B6EAC16}" destId="{CEB3968D-D1CE-4503-81E5-90CD27484AD8}" srcOrd="0" destOrd="0" presId="urn:microsoft.com/office/officeart/2005/8/layout/default"/>
    <dgm:cxn modelId="{11C34F9B-7CBF-42DA-8942-3CD668B6E090}" srcId="{F8F54A82-BB08-4797-807B-63878B43DEDF}" destId="{7BFD12D4-0950-4CD7-8121-A66C59162198}" srcOrd="7" destOrd="0" parTransId="{4863BCB1-AFF9-4690-AD72-C6577CDE87DF}" sibTransId="{630F1ACA-3674-4B49-B45F-08C3F9B9D508}"/>
    <dgm:cxn modelId="{D2C4A8B8-199E-48A7-A553-F54F9D8FE2C0}" srcId="{F8F54A82-BB08-4797-807B-63878B43DEDF}" destId="{0A9CCA1A-9B4F-4DFC-BF4A-DA42EC5FFECE}" srcOrd="8" destOrd="0" parTransId="{F0C6ED89-0498-41B7-AE52-61EEBEB191E7}" sibTransId="{A5E0AD1B-EF74-418F-90D9-9F3C57DCD0D9}"/>
    <dgm:cxn modelId="{801109B9-C2D9-4C9E-A7E8-C7F0B39C1E87}" type="presOf" srcId="{AEA940DD-0861-48A2-B135-72D758465517}" destId="{CEF42BDA-9CE8-4081-A7D0-716C29420D03}" srcOrd="0" destOrd="0" presId="urn:microsoft.com/office/officeart/2005/8/layout/default"/>
    <dgm:cxn modelId="{CF6420C4-4FE4-415F-8E77-C5F4D2703C30}" type="presOf" srcId="{1DE31AB8-F610-4699-91B0-214651429BB4}" destId="{914920CA-13D5-4F94-BEF2-94B1873AC89D}" srcOrd="0" destOrd="0" presId="urn:microsoft.com/office/officeart/2005/8/layout/default"/>
    <dgm:cxn modelId="{28874EDC-A773-42B5-9B2C-34D6722F7F5F}" type="presOf" srcId="{7BFD12D4-0950-4CD7-8121-A66C59162198}" destId="{4FF9BD93-F7CB-4B0E-9EFE-2CD50C73852F}" srcOrd="0" destOrd="0" presId="urn:microsoft.com/office/officeart/2005/8/layout/default"/>
    <dgm:cxn modelId="{2AFF68DD-A0DF-454E-9D22-2BEE450EC33F}" srcId="{F8F54A82-BB08-4797-807B-63878B43DEDF}" destId="{F5D070FF-D639-45C9-B323-1369C89D424D}" srcOrd="6" destOrd="0" parTransId="{9FC7D85B-1DC7-42FB-8CE8-E4E006A7A404}" sibTransId="{5933C9ED-80CE-438A-94DD-F7F6F45C84AA}"/>
    <dgm:cxn modelId="{58BCCFF5-68E3-47EF-8688-3BFDC5F66007}" srcId="{F8F54A82-BB08-4797-807B-63878B43DEDF}" destId="{1DE31AB8-F610-4699-91B0-214651429BB4}" srcOrd="0" destOrd="0" parTransId="{0C3BD185-644A-4E05-8F66-744968D59447}" sibTransId="{61A62C89-B643-4C13-B351-F6E2D6BB3F87}"/>
    <dgm:cxn modelId="{658764F6-D276-4A12-BE83-8FD588FE2752}" srcId="{F8F54A82-BB08-4797-807B-63878B43DEDF}" destId="{1F3103B7-7497-4C7D-BB00-DED39AAD8001}" srcOrd="3" destOrd="0" parTransId="{A0CF3443-9E21-4D5A-B7A9-E4992714747A}" sibTransId="{CBE632D5-55E3-4965-88D5-E75990BC30FB}"/>
    <dgm:cxn modelId="{7FD7E5FA-D9AD-4F07-BCEA-BF6585D3008A}" srcId="{F8F54A82-BB08-4797-807B-63878B43DEDF}" destId="{05290B14-8238-4295-94CF-44537B6EAC16}" srcOrd="5" destOrd="0" parTransId="{66ECF8CA-2E1B-4806-B1FB-A1EBC3E8A773}" sibTransId="{9FC79533-86D6-415C-8EA3-3A65DA034B85}"/>
    <dgm:cxn modelId="{08C4458A-D30F-422A-966F-29F0CC089BD5}" type="presParOf" srcId="{5B33391A-3F00-4FDE-BBDF-06BBE8E6A900}" destId="{914920CA-13D5-4F94-BEF2-94B1873AC89D}" srcOrd="0" destOrd="0" presId="urn:microsoft.com/office/officeart/2005/8/layout/default"/>
    <dgm:cxn modelId="{04821124-C2D7-4D6C-8399-E5590FB85810}" type="presParOf" srcId="{5B33391A-3F00-4FDE-BBDF-06BBE8E6A900}" destId="{6C33BB7C-4486-41F8-9CA2-9FBD5CA751A9}" srcOrd="1" destOrd="0" presId="urn:microsoft.com/office/officeart/2005/8/layout/default"/>
    <dgm:cxn modelId="{FCF5E00C-1D26-40B1-ADBF-83DA24BE5EB2}" type="presParOf" srcId="{5B33391A-3F00-4FDE-BBDF-06BBE8E6A900}" destId="{BBA72792-3C66-41C5-A3F1-AF1360AF9800}" srcOrd="2" destOrd="0" presId="urn:microsoft.com/office/officeart/2005/8/layout/default"/>
    <dgm:cxn modelId="{4EC32B24-C365-4758-A230-F6CC6717768E}" type="presParOf" srcId="{5B33391A-3F00-4FDE-BBDF-06BBE8E6A900}" destId="{872DCD95-FF27-4099-A7FC-9599DF2B6256}" srcOrd="3" destOrd="0" presId="urn:microsoft.com/office/officeart/2005/8/layout/default"/>
    <dgm:cxn modelId="{C76DD59E-D2CD-4240-924B-1A16F44DC850}" type="presParOf" srcId="{5B33391A-3F00-4FDE-BBDF-06BBE8E6A900}" destId="{CEF42BDA-9CE8-4081-A7D0-716C29420D03}" srcOrd="4" destOrd="0" presId="urn:microsoft.com/office/officeart/2005/8/layout/default"/>
    <dgm:cxn modelId="{B07D1B33-D195-482B-943A-B4B8762D3DA7}" type="presParOf" srcId="{5B33391A-3F00-4FDE-BBDF-06BBE8E6A900}" destId="{D211230E-44A3-42DA-BA1F-CEDA4F0FEFD9}" srcOrd="5" destOrd="0" presId="urn:microsoft.com/office/officeart/2005/8/layout/default"/>
    <dgm:cxn modelId="{80295473-953F-48BC-B216-76896A503418}" type="presParOf" srcId="{5B33391A-3F00-4FDE-BBDF-06BBE8E6A900}" destId="{0EB2DCBB-82E3-490E-A45C-AE516210FEB7}" srcOrd="6" destOrd="0" presId="urn:microsoft.com/office/officeart/2005/8/layout/default"/>
    <dgm:cxn modelId="{0A159C91-2958-4830-8E30-D14F0EA07592}" type="presParOf" srcId="{5B33391A-3F00-4FDE-BBDF-06BBE8E6A900}" destId="{B8552CC8-2D41-4D31-B9F0-ADDAF7ADE4BF}" srcOrd="7" destOrd="0" presId="urn:microsoft.com/office/officeart/2005/8/layout/default"/>
    <dgm:cxn modelId="{FA6B3211-3234-4F0B-9458-5FE4477F4ABD}" type="presParOf" srcId="{5B33391A-3F00-4FDE-BBDF-06BBE8E6A900}" destId="{812CBD8F-46E2-41BB-AA52-78100B70BC40}" srcOrd="8" destOrd="0" presId="urn:microsoft.com/office/officeart/2005/8/layout/default"/>
    <dgm:cxn modelId="{92C0509C-0713-4848-B214-2076F78A062E}" type="presParOf" srcId="{5B33391A-3F00-4FDE-BBDF-06BBE8E6A900}" destId="{9EF358EB-1593-4873-B7E2-04608A045DEF}" srcOrd="9" destOrd="0" presId="urn:microsoft.com/office/officeart/2005/8/layout/default"/>
    <dgm:cxn modelId="{7E7FBB6F-0A24-413A-99DA-BF06BE076F36}" type="presParOf" srcId="{5B33391A-3F00-4FDE-BBDF-06BBE8E6A900}" destId="{CEB3968D-D1CE-4503-81E5-90CD27484AD8}" srcOrd="10" destOrd="0" presId="urn:microsoft.com/office/officeart/2005/8/layout/default"/>
    <dgm:cxn modelId="{46B8DEFA-4CC5-4C48-8285-52C9457AE83C}" type="presParOf" srcId="{5B33391A-3F00-4FDE-BBDF-06BBE8E6A900}" destId="{E16F16A3-607D-49FA-B04B-03C1B18CEB62}" srcOrd="11" destOrd="0" presId="urn:microsoft.com/office/officeart/2005/8/layout/default"/>
    <dgm:cxn modelId="{03E8CF61-A6CC-4708-8275-4DA1D86704D3}" type="presParOf" srcId="{5B33391A-3F00-4FDE-BBDF-06BBE8E6A900}" destId="{32A67D74-F115-4AD6-B085-048476D114B5}" srcOrd="12" destOrd="0" presId="urn:microsoft.com/office/officeart/2005/8/layout/default"/>
    <dgm:cxn modelId="{891F5F9B-9A90-45F0-B759-F80BCE682F02}" type="presParOf" srcId="{5B33391A-3F00-4FDE-BBDF-06BBE8E6A900}" destId="{AB225F13-02B3-4556-B888-7D5BAF5CA00F}" srcOrd="13" destOrd="0" presId="urn:microsoft.com/office/officeart/2005/8/layout/default"/>
    <dgm:cxn modelId="{2F862EEB-35AA-416A-B240-C4BAD86FDBC8}" type="presParOf" srcId="{5B33391A-3F00-4FDE-BBDF-06BBE8E6A900}" destId="{4FF9BD93-F7CB-4B0E-9EFE-2CD50C73852F}" srcOrd="14" destOrd="0" presId="urn:microsoft.com/office/officeart/2005/8/layout/default"/>
    <dgm:cxn modelId="{6BE0FDEA-EFB0-4054-8E8A-598CD9210929}" type="presParOf" srcId="{5B33391A-3F00-4FDE-BBDF-06BBE8E6A900}" destId="{D84B25D8-989A-4FFF-99D4-B297179948C4}" srcOrd="15" destOrd="0" presId="urn:microsoft.com/office/officeart/2005/8/layout/default"/>
    <dgm:cxn modelId="{D2B57B69-6D70-4E05-89DB-EB824B0386DA}" type="presParOf" srcId="{5B33391A-3F00-4FDE-BBDF-06BBE8E6A900}" destId="{E13C1972-E7B6-4324-9314-B13CB6626577}" srcOrd="1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5017052-2A6C-4305-8CB1-D19527F88D76}" type="doc">
      <dgm:prSet loTypeId="urn:microsoft.com/office/officeart/2005/8/layout/default" loCatId="list" qsTypeId="urn:microsoft.com/office/officeart/2005/8/quickstyle/simple1" qsCatId="simple" csTypeId="urn:microsoft.com/office/officeart/2005/8/colors/accent3_2" csCatId="accent3"/>
      <dgm:spPr/>
      <dgm:t>
        <a:bodyPr/>
        <a:lstStyle/>
        <a:p>
          <a:endParaRPr lang="en-US"/>
        </a:p>
      </dgm:t>
    </dgm:pt>
    <dgm:pt modelId="{690492F9-3094-4C25-8C8A-5FA06601FF98}">
      <dgm:prSet/>
      <dgm:spPr/>
      <dgm:t>
        <a:bodyPr/>
        <a:lstStyle/>
        <a:p>
          <a:r>
            <a:rPr lang="en-GB"/>
            <a:t>Objects in a bag – take each one out. Look at each object individually, then collectively – what do they say about a character/ event from a text?</a:t>
          </a:r>
          <a:endParaRPr lang="en-US"/>
        </a:p>
      </dgm:t>
    </dgm:pt>
    <dgm:pt modelId="{7DFF5D21-7EEF-4E71-99C8-FC41085D054B}" type="parTrans" cxnId="{700C3338-B4D7-411A-B21D-242B6BC4CB0D}">
      <dgm:prSet/>
      <dgm:spPr/>
      <dgm:t>
        <a:bodyPr/>
        <a:lstStyle/>
        <a:p>
          <a:endParaRPr lang="en-US"/>
        </a:p>
      </dgm:t>
    </dgm:pt>
    <dgm:pt modelId="{5D3F714E-7CB2-4667-A3F4-33DCAD712331}" type="sibTrans" cxnId="{700C3338-B4D7-411A-B21D-242B6BC4CB0D}">
      <dgm:prSet/>
      <dgm:spPr/>
      <dgm:t>
        <a:bodyPr/>
        <a:lstStyle/>
        <a:p>
          <a:endParaRPr lang="en-US"/>
        </a:p>
      </dgm:t>
    </dgm:pt>
    <dgm:pt modelId="{B57F806B-D05F-4F9A-AB0A-239F27AE11F8}">
      <dgm:prSet/>
      <dgm:spPr/>
      <dgm:t>
        <a:bodyPr/>
        <a:lstStyle/>
        <a:p>
          <a:r>
            <a:rPr lang="en-GB"/>
            <a:t>Exploring front covers, blurbs – slow reveal. </a:t>
          </a:r>
          <a:endParaRPr lang="en-US"/>
        </a:p>
      </dgm:t>
    </dgm:pt>
    <dgm:pt modelId="{E8036CB0-187B-46FA-A5A6-57AAB91DE4CE}" type="parTrans" cxnId="{E5C3CE75-753F-49A4-87DB-81CE50F0DF95}">
      <dgm:prSet/>
      <dgm:spPr/>
      <dgm:t>
        <a:bodyPr/>
        <a:lstStyle/>
        <a:p>
          <a:endParaRPr lang="en-US"/>
        </a:p>
      </dgm:t>
    </dgm:pt>
    <dgm:pt modelId="{C565F9AC-D9DD-477E-984F-E02EC70A3464}" type="sibTrans" cxnId="{E5C3CE75-753F-49A4-87DB-81CE50F0DF95}">
      <dgm:prSet/>
      <dgm:spPr/>
      <dgm:t>
        <a:bodyPr/>
        <a:lstStyle/>
        <a:p>
          <a:endParaRPr lang="en-US"/>
        </a:p>
      </dgm:t>
    </dgm:pt>
    <dgm:pt modelId="{9021ED24-D2FA-46B6-BDDC-B3A6D77FB88C}">
      <dgm:prSet/>
      <dgm:spPr/>
      <dgm:t>
        <a:bodyPr/>
        <a:lstStyle/>
        <a:p>
          <a:r>
            <a:rPr lang="en-GB"/>
            <a:t>Making links to previous texts to help children to understand more complex texts – it is important that children can recognise themes.</a:t>
          </a:r>
          <a:endParaRPr lang="en-US"/>
        </a:p>
      </dgm:t>
    </dgm:pt>
    <dgm:pt modelId="{787B6479-ADD0-4C51-BBFB-A9C29B77A4DB}" type="parTrans" cxnId="{39610210-D5C6-4CDA-ACDF-A71CE17FD93F}">
      <dgm:prSet/>
      <dgm:spPr/>
      <dgm:t>
        <a:bodyPr/>
        <a:lstStyle/>
        <a:p>
          <a:endParaRPr lang="en-US"/>
        </a:p>
      </dgm:t>
    </dgm:pt>
    <dgm:pt modelId="{8751DDF4-7E63-4F03-B4D6-62BA23FA1282}" type="sibTrans" cxnId="{39610210-D5C6-4CDA-ACDF-A71CE17FD93F}">
      <dgm:prSet/>
      <dgm:spPr/>
      <dgm:t>
        <a:bodyPr/>
        <a:lstStyle/>
        <a:p>
          <a:endParaRPr lang="en-US"/>
        </a:p>
      </dgm:t>
    </dgm:pt>
    <dgm:pt modelId="{965A238F-6F61-4747-8B22-DFBDB59B0B9C}">
      <dgm:prSet/>
      <dgm:spPr/>
      <dgm:t>
        <a:bodyPr/>
        <a:lstStyle/>
        <a:p>
          <a:r>
            <a:rPr lang="en-GB"/>
            <a:t>Curiosity cube</a:t>
          </a:r>
          <a:endParaRPr lang="en-US"/>
        </a:p>
      </dgm:t>
    </dgm:pt>
    <dgm:pt modelId="{B3413A8B-3432-4EB7-BB97-65E51E5E618E}" type="parTrans" cxnId="{88407F73-1F01-4281-BB7E-26C04FF45064}">
      <dgm:prSet/>
      <dgm:spPr/>
      <dgm:t>
        <a:bodyPr/>
        <a:lstStyle/>
        <a:p>
          <a:endParaRPr lang="en-US"/>
        </a:p>
      </dgm:t>
    </dgm:pt>
    <dgm:pt modelId="{93F12332-21F3-4799-8545-FD50F3612043}" type="sibTrans" cxnId="{88407F73-1F01-4281-BB7E-26C04FF45064}">
      <dgm:prSet/>
      <dgm:spPr/>
      <dgm:t>
        <a:bodyPr/>
        <a:lstStyle/>
        <a:p>
          <a:endParaRPr lang="en-US"/>
        </a:p>
      </dgm:t>
    </dgm:pt>
    <dgm:pt modelId="{FC8BE6B7-E371-497C-84BB-88C746CEFEB9}">
      <dgm:prSet/>
      <dgm:spPr/>
      <dgm:t>
        <a:bodyPr/>
        <a:lstStyle/>
        <a:p>
          <a:r>
            <a:rPr lang="en-GB"/>
            <a:t>Wrap books up – pass the parcel – each layer reveals a clue (word/phrase) for the children to predict what the book may be about.</a:t>
          </a:r>
          <a:endParaRPr lang="en-US"/>
        </a:p>
      </dgm:t>
    </dgm:pt>
    <dgm:pt modelId="{433CFCD9-0B54-4707-874C-1342C25F0472}" type="parTrans" cxnId="{EC7847B6-2734-46A0-AA8C-90135574B886}">
      <dgm:prSet/>
      <dgm:spPr/>
      <dgm:t>
        <a:bodyPr/>
        <a:lstStyle/>
        <a:p>
          <a:endParaRPr lang="en-US"/>
        </a:p>
      </dgm:t>
    </dgm:pt>
    <dgm:pt modelId="{7B821EF7-4AD9-4387-B2F3-282480A011F0}" type="sibTrans" cxnId="{EC7847B6-2734-46A0-AA8C-90135574B886}">
      <dgm:prSet/>
      <dgm:spPr/>
      <dgm:t>
        <a:bodyPr/>
        <a:lstStyle/>
        <a:p>
          <a:endParaRPr lang="en-US"/>
        </a:p>
      </dgm:t>
    </dgm:pt>
    <dgm:pt modelId="{E0861267-8255-42CC-87F5-B1FA65B8003F}">
      <dgm:prSet/>
      <dgm:spPr/>
      <dgm:t>
        <a:bodyPr/>
        <a:lstStyle/>
        <a:p>
          <a:r>
            <a:rPr lang="en-GB"/>
            <a:t>Explore character descriptions in a text. </a:t>
          </a:r>
          <a:endParaRPr lang="en-US"/>
        </a:p>
      </dgm:t>
    </dgm:pt>
    <dgm:pt modelId="{D31C8E3C-4B38-43C2-99C1-851BB86906AE}" type="parTrans" cxnId="{4C9759A2-FB43-40A7-A799-24CD6072F392}">
      <dgm:prSet/>
      <dgm:spPr/>
      <dgm:t>
        <a:bodyPr/>
        <a:lstStyle/>
        <a:p>
          <a:endParaRPr lang="en-US"/>
        </a:p>
      </dgm:t>
    </dgm:pt>
    <dgm:pt modelId="{425C2C86-6D24-4EE2-B2B1-41D4C407EFC6}" type="sibTrans" cxnId="{4C9759A2-FB43-40A7-A799-24CD6072F392}">
      <dgm:prSet/>
      <dgm:spPr/>
      <dgm:t>
        <a:bodyPr/>
        <a:lstStyle/>
        <a:p>
          <a:endParaRPr lang="en-US"/>
        </a:p>
      </dgm:t>
    </dgm:pt>
    <dgm:pt modelId="{D76C76D1-D02C-4DFC-8B0D-7A45A91581B6}">
      <dgm:prSet/>
      <dgm:spPr/>
      <dgm:t>
        <a:bodyPr/>
        <a:lstStyle/>
        <a:p>
          <a:r>
            <a:rPr lang="en-GB"/>
            <a:t>I wonder…</a:t>
          </a:r>
          <a:endParaRPr lang="en-US"/>
        </a:p>
      </dgm:t>
    </dgm:pt>
    <dgm:pt modelId="{5AEA35DC-EA5A-41D4-9769-68120DE5FBE2}" type="parTrans" cxnId="{C893A22C-1BAF-412A-BF22-4B0FC9690140}">
      <dgm:prSet/>
      <dgm:spPr/>
      <dgm:t>
        <a:bodyPr/>
        <a:lstStyle/>
        <a:p>
          <a:endParaRPr lang="en-US"/>
        </a:p>
      </dgm:t>
    </dgm:pt>
    <dgm:pt modelId="{430B0E63-45D3-4530-A089-C46305F6EB8E}" type="sibTrans" cxnId="{C893A22C-1BAF-412A-BF22-4B0FC9690140}">
      <dgm:prSet/>
      <dgm:spPr/>
      <dgm:t>
        <a:bodyPr/>
        <a:lstStyle/>
        <a:p>
          <a:endParaRPr lang="en-US"/>
        </a:p>
      </dgm:t>
    </dgm:pt>
    <dgm:pt modelId="{49FED08B-0A8D-4CE0-9BC3-65CFEAB6A211}">
      <dgm:prSet/>
      <dgm:spPr/>
      <dgm:t>
        <a:bodyPr/>
        <a:lstStyle/>
        <a:p>
          <a:r>
            <a:rPr lang="en-GB"/>
            <a:t>3 Key words – what could the character/setting be like? Why?</a:t>
          </a:r>
          <a:endParaRPr lang="en-US"/>
        </a:p>
      </dgm:t>
    </dgm:pt>
    <dgm:pt modelId="{90EB2FB7-EB51-4CB3-9C13-1C11D2824CBB}" type="parTrans" cxnId="{F11D8024-86A5-4DF9-91D9-0E12453DC25B}">
      <dgm:prSet/>
      <dgm:spPr/>
      <dgm:t>
        <a:bodyPr/>
        <a:lstStyle/>
        <a:p>
          <a:endParaRPr lang="en-US"/>
        </a:p>
      </dgm:t>
    </dgm:pt>
    <dgm:pt modelId="{62A7377A-5E58-4DEB-94C3-6A071340C312}" type="sibTrans" cxnId="{F11D8024-86A5-4DF9-91D9-0E12453DC25B}">
      <dgm:prSet/>
      <dgm:spPr/>
      <dgm:t>
        <a:bodyPr/>
        <a:lstStyle/>
        <a:p>
          <a:endParaRPr lang="en-US"/>
        </a:p>
      </dgm:t>
    </dgm:pt>
    <dgm:pt modelId="{2A4144EA-C719-4AE1-A147-94C65D891F4E}">
      <dgm:prSet/>
      <dgm:spPr/>
      <dgm:t>
        <a:bodyPr/>
        <a:lstStyle/>
        <a:p>
          <a:r>
            <a:rPr lang="en-GB"/>
            <a:t>Ripped Pages – Provide the children with a text, but purposefully blank out a page or a paragraph. The children are to write what they think may have happened in the missing extract based on what has come before or after. </a:t>
          </a:r>
          <a:endParaRPr lang="en-US"/>
        </a:p>
      </dgm:t>
    </dgm:pt>
    <dgm:pt modelId="{6964AA8F-14C7-4881-B73B-6AF7BA84DF86}" type="parTrans" cxnId="{F53F70C3-822D-4731-81A1-4B6A035B9A91}">
      <dgm:prSet/>
      <dgm:spPr/>
      <dgm:t>
        <a:bodyPr/>
        <a:lstStyle/>
        <a:p>
          <a:endParaRPr lang="en-US"/>
        </a:p>
      </dgm:t>
    </dgm:pt>
    <dgm:pt modelId="{960F596E-A8E5-4DBB-9F63-EB6C34535299}" type="sibTrans" cxnId="{F53F70C3-822D-4731-81A1-4B6A035B9A91}">
      <dgm:prSet/>
      <dgm:spPr/>
      <dgm:t>
        <a:bodyPr/>
        <a:lstStyle/>
        <a:p>
          <a:endParaRPr lang="en-US"/>
        </a:p>
      </dgm:t>
    </dgm:pt>
    <dgm:pt modelId="{5CE34FA7-4F1A-4987-95F3-D64AE64528BC}" type="pres">
      <dgm:prSet presAssocID="{55017052-2A6C-4305-8CB1-D19527F88D76}" presName="diagram" presStyleCnt="0">
        <dgm:presLayoutVars>
          <dgm:dir/>
          <dgm:resizeHandles val="exact"/>
        </dgm:presLayoutVars>
      </dgm:prSet>
      <dgm:spPr/>
    </dgm:pt>
    <dgm:pt modelId="{3129BA86-F306-4A27-AAA0-A956952C7F5B}" type="pres">
      <dgm:prSet presAssocID="{690492F9-3094-4C25-8C8A-5FA06601FF98}" presName="node" presStyleLbl="node1" presStyleIdx="0" presStyleCnt="9">
        <dgm:presLayoutVars>
          <dgm:bulletEnabled val="1"/>
        </dgm:presLayoutVars>
      </dgm:prSet>
      <dgm:spPr/>
    </dgm:pt>
    <dgm:pt modelId="{5E143FEF-F18B-4416-A245-48727EA55AFE}" type="pres">
      <dgm:prSet presAssocID="{5D3F714E-7CB2-4667-A3F4-33DCAD712331}" presName="sibTrans" presStyleCnt="0"/>
      <dgm:spPr/>
    </dgm:pt>
    <dgm:pt modelId="{AA9EDD1F-4B12-4F07-B6E3-2E718CA4A776}" type="pres">
      <dgm:prSet presAssocID="{B57F806B-D05F-4F9A-AB0A-239F27AE11F8}" presName="node" presStyleLbl="node1" presStyleIdx="1" presStyleCnt="9">
        <dgm:presLayoutVars>
          <dgm:bulletEnabled val="1"/>
        </dgm:presLayoutVars>
      </dgm:prSet>
      <dgm:spPr/>
    </dgm:pt>
    <dgm:pt modelId="{527E688B-8B07-42AC-B1A8-B2AB939BC90B}" type="pres">
      <dgm:prSet presAssocID="{C565F9AC-D9DD-477E-984F-E02EC70A3464}" presName="sibTrans" presStyleCnt="0"/>
      <dgm:spPr/>
    </dgm:pt>
    <dgm:pt modelId="{940473F9-E316-4C28-8753-70AF5B1EDF32}" type="pres">
      <dgm:prSet presAssocID="{9021ED24-D2FA-46B6-BDDC-B3A6D77FB88C}" presName="node" presStyleLbl="node1" presStyleIdx="2" presStyleCnt="9">
        <dgm:presLayoutVars>
          <dgm:bulletEnabled val="1"/>
        </dgm:presLayoutVars>
      </dgm:prSet>
      <dgm:spPr/>
    </dgm:pt>
    <dgm:pt modelId="{155FA2D8-442C-4D6A-892C-F2345B929EE2}" type="pres">
      <dgm:prSet presAssocID="{8751DDF4-7E63-4F03-B4D6-62BA23FA1282}" presName="sibTrans" presStyleCnt="0"/>
      <dgm:spPr/>
    </dgm:pt>
    <dgm:pt modelId="{D9FF6C82-EE56-4116-A0CD-BF4AF33147BB}" type="pres">
      <dgm:prSet presAssocID="{965A238F-6F61-4747-8B22-DFBDB59B0B9C}" presName="node" presStyleLbl="node1" presStyleIdx="3" presStyleCnt="9">
        <dgm:presLayoutVars>
          <dgm:bulletEnabled val="1"/>
        </dgm:presLayoutVars>
      </dgm:prSet>
      <dgm:spPr/>
    </dgm:pt>
    <dgm:pt modelId="{CA571924-3447-49D6-9AD2-74628BFE77ED}" type="pres">
      <dgm:prSet presAssocID="{93F12332-21F3-4799-8545-FD50F3612043}" presName="sibTrans" presStyleCnt="0"/>
      <dgm:spPr/>
    </dgm:pt>
    <dgm:pt modelId="{03FF4A75-3991-4414-BAA3-5319AF054974}" type="pres">
      <dgm:prSet presAssocID="{FC8BE6B7-E371-497C-84BB-88C746CEFEB9}" presName="node" presStyleLbl="node1" presStyleIdx="4" presStyleCnt="9">
        <dgm:presLayoutVars>
          <dgm:bulletEnabled val="1"/>
        </dgm:presLayoutVars>
      </dgm:prSet>
      <dgm:spPr/>
    </dgm:pt>
    <dgm:pt modelId="{751AD022-EAF8-4173-B022-41293DAB0AF6}" type="pres">
      <dgm:prSet presAssocID="{7B821EF7-4AD9-4387-B2F3-282480A011F0}" presName="sibTrans" presStyleCnt="0"/>
      <dgm:spPr/>
    </dgm:pt>
    <dgm:pt modelId="{BA22B1F6-FE7D-4AC5-8469-18715CA47FEB}" type="pres">
      <dgm:prSet presAssocID="{E0861267-8255-42CC-87F5-B1FA65B8003F}" presName="node" presStyleLbl="node1" presStyleIdx="5" presStyleCnt="9">
        <dgm:presLayoutVars>
          <dgm:bulletEnabled val="1"/>
        </dgm:presLayoutVars>
      </dgm:prSet>
      <dgm:spPr/>
    </dgm:pt>
    <dgm:pt modelId="{C9EB1C3E-78AE-458C-980B-EED1DB540832}" type="pres">
      <dgm:prSet presAssocID="{425C2C86-6D24-4EE2-B2B1-41D4C407EFC6}" presName="sibTrans" presStyleCnt="0"/>
      <dgm:spPr/>
    </dgm:pt>
    <dgm:pt modelId="{A2688FEA-1E43-4B45-8324-353FA4F811A2}" type="pres">
      <dgm:prSet presAssocID="{D76C76D1-D02C-4DFC-8B0D-7A45A91581B6}" presName="node" presStyleLbl="node1" presStyleIdx="6" presStyleCnt="9">
        <dgm:presLayoutVars>
          <dgm:bulletEnabled val="1"/>
        </dgm:presLayoutVars>
      </dgm:prSet>
      <dgm:spPr/>
    </dgm:pt>
    <dgm:pt modelId="{B3242428-87ED-40CA-9F0F-4D6884F5E758}" type="pres">
      <dgm:prSet presAssocID="{430B0E63-45D3-4530-A089-C46305F6EB8E}" presName="sibTrans" presStyleCnt="0"/>
      <dgm:spPr/>
    </dgm:pt>
    <dgm:pt modelId="{4E9CFC3F-ACF3-486E-9C86-75BCBC235D80}" type="pres">
      <dgm:prSet presAssocID="{49FED08B-0A8D-4CE0-9BC3-65CFEAB6A211}" presName="node" presStyleLbl="node1" presStyleIdx="7" presStyleCnt="9">
        <dgm:presLayoutVars>
          <dgm:bulletEnabled val="1"/>
        </dgm:presLayoutVars>
      </dgm:prSet>
      <dgm:spPr/>
    </dgm:pt>
    <dgm:pt modelId="{73802962-9CB6-47A5-9865-01A628CA3F0F}" type="pres">
      <dgm:prSet presAssocID="{62A7377A-5E58-4DEB-94C3-6A071340C312}" presName="sibTrans" presStyleCnt="0"/>
      <dgm:spPr/>
    </dgm:pt>
    <dgm:pt modelId="{30E3BFD1-A32E-48C3-A958-7E1DE6F6586B}" type="pres">
      <dgm:prSet presAssocID="{2A4144EA-C719-4AE1-A147-94C65D891F4E}" presName="node" presStyleLbl="node1" presStyleIdx="8" presStyleCnt="9">
        <dgm:presLayoutVars>
          <dgm:bulletEnabled val="1"/>
        </dgm:presLayoutVars>
      </dgm:prSet>
      <dgm:spPr/>
    </dgm:pt>
  </dgm:ptLst>
  <dgm:cxnLst>
    <dgm:cxn modelId="{A9949401-85C1-4534-86B3-EECBEA0E0006}" type="presOf" srcId="{690492F9-3094-4C25-8C8A-5FA06601FF98}" destId="{3129BA86-F306-4A27-AAA0-A956952C7F5B}" srcOrd="0" destOrd="0" presId="urn:microsoft.com/office/officeart/2005/8/layout/default"/>
    <dgm:cxn modelId="{39610210-D5C6-4CDA-ACDF-A71CE17FD93F}" srcId="{55017052-2A6C-4305-8CB1-D19527F88D76}" destId="{9021ED24-D2FA-46B6-BDDC-B3A6D77FB88C}" srcOrd="2" destOrd="0" parTransId="{787B6479-ADD0-4C51-BBFB-A9C29B77A4DB}" sibTransId="{8751DDF4-7E63-4F03-B4D6-62BA23FA1282}"/>
    <dgm:cxn modelId="{F11D8024-86A5-4DF9-91D9-0E12453DC25B}" srcId="{55017052-2A6C-4305-8CB1-D19527F88D76}" destId="{49FED08B-0A8D-4CE0-9BC3-65CFEAB6A211}" srcOrd="7" destOrd="0" parTransId="{90EB2FB7-EB51-4CB3-9C13-1C11D2824CBB}" sibTransId="{62A7377A-5E58-4DEB-94C3-6A071340C312}"/>
    <dgm:cxn modelId="{C893A22C-1BAF-412A-BF22-4B0FC9690140}" srcId="{55017052-2A6C-4305-8CB1-D19527F88D76}" destId="{D76C76D1-D02C-4DFC-8B0D-7A45A91581B6}" srcOrd="6" destOrd="0" parTransId="{5AEA35DC-EA5A-41D4-9769-68120DE5FBE2}" sibTransId="{430B0E63-45D3-4530-A089-C46305F6EB8E}"/>
    <dgm:cxn modelId="{700C3338-B4D7-411A-B21D-242B6BC4CB0D}" srcId="{55017052-2A6C-4305-8CB1-D19527F88D76}" destId="{690492F9-3094-4C25-8C8A-5FA06601FF98}" srcOrd="0" destOrd="0" parTransId="{7DFF5D21-7EEF-4E71-99C8-FC41085D054B}" sibTransId="{5D3F714E-7CB2-4667-A3F4-33DCAD712331}"/>
    <dgm:cxn modelId="{1902823A-F525-46D2-B160-2712751D440B}" type="presOf" srcId="{FC8BE6B7-E371-497C-84BB-88C746CEFEB9}" destId="{03FF4A75-3991-4414-BAA3-5319AF054974}" srcOrd="0" destOrd="0" presId="urn:microsoft.com/office/officeart/2005/8/layout/default"/>
    <dgm:cxn modelId="{EEE2025D-8AC0-4E65-A47F-1DB578D056C0}" type="presOf" srcId="{B57F806B-D05F-4F9A-AB0A-239F27AE11F8}" destId="{AA9EDD1F-4B12-4F07-B6E3-2E718CA4A776}" srcOrd="0" destOrd="0" presId="urn:microsoft.com/office/officeart/2005/8/layout/default"/>
    <dgm:cxn modelId="{BFC2765D-0768-4D17-8283-7C7A9BED8FF9}" type="presOf" srcId="{2A4144EA-C719-4AE1-A147-94C65D891F4E}" destId="{30E3BFD1-A32E-48C3-A958-7E1DE6F6586B}" srcOrd="0" destOrd="0" presId="urn:microsoft.com/office/officeart/2005/8/layout/default"/>
    <dgm:cxn modelId="{35007241-5C14-4B66-9857-8C3AF5A22120}" type="presOf" srcId="{D76C76D1-D02C-4DFC-8B0D-7A45A91581B6}" destId="{A2688FEA-1E43-4B45-8324-353FA4F811A2}" srcOrd="0" destOrd="0" presId="urn:microsoft.com/office/officeart/2005/8/layout/default"/>
    <dgm:cxn modelId="{0566E848-1611-4FE5-AC4B-D4734826C586}" type="presOf" srcId="{9021ED24-D2FA-46B6-BDDC-B3A6D77FB88C}" destId="{940473F9-E316-4C28-8753-70AF5B1EDF32}" srcOrd="0" destOrd="0" presId="urn:microsoft.com/office/officeart/2005/8/layout/default"/>
    <dgm:cxn modelId="{88407F73-1F01-4281-BB7E-26C04FF45064}" srcId="{55017052-2A6C-4305-8CB1-D19527F88D76}" destId="{965A238F-6F61-4747-8B22-DFBDB59B0B9C}" srcOrd="3" destOrd="0" parTransId="{B3413A8B-3432-4EB7-BB97-65E51E5E618E}" sibTransId="{93F12332-21F3-4799-8545-FD50F3612043}"/>
    <dgm:cxn modelId="{E5C3CE75-753F-49A4-87DB-81CE50F0DF95}" srcId="{55017052-2A6C-4305-8CB1-D19527F88D76}" destId="{B57F806B-D05F-4F9A-AB0A-239F27AE11F8}" srcOrd="1" destOrd="0" parTransId="{E8036CB0-187B-46FA-A5A6-57AAB91DE4CE}" sibTransId="{C565F9AC-D9DD-477E-984F-E02EC70A3464}"/>
    <dgm:cxn modelId="{4C9759A2-FB43-40A7-A799-24CD6072F392}" srcId="{55017052-2A6C-4305-8CB1-D19527F88D76}" destId="{E0861267-8255-42CC-87F5-B1FA65B8003F}" srcOrd="5" destOrd="0" parTransId="{D31C8E3C-4B38-43C2-99C1-851BB86906AE}" sibTransId="{425C2C86-6D24-4EE2-B2B1-41D4C407EFC6}"/>
    <dgm:cxn modelId="{BE0146AA-EDED-4483-8211-63D74B9FE106}" type="presOf" srcId="{965A238F-6F61-4747-8B22-DFBDB59B0B9C}" destId="{D9FF6C82-EE56-4116-A0CD-BF4AF33147BB}" srcOrd="0" destOrd="0" presId="urn:microsoft.com/office/officeart/2005/8/layout/default"/>
    <dgm:cxn modelId="{EC7847B6-2734-46A0-AA8C-90135574B886}" srcId="{55017052-2A6C-4305-8CB1-D19527F88D76}" destId="{FC8BE6B7-E371-497C-84BB-88C746CEFEB9}" srcOrd="4" destOrd="0" parTransId="{433CFCD9-0B54-4707-874C-1342C25F0472}" sibTransId="{7B821EF7-4AD9-4387-B2F3-282480A011F0}"/>
    <dgm:cxn modelId="{F53F70C3-822D-4731-81A1-4B6A035B9A91}" srcId="{55017052-2A6C-4305-8CB1-D19527F88D76}" destId="{2A4144EA-C719-4AE1-A147-94C65D891F4E}" srcOrd="8" destOrd="0" parTransId="{6964AA8F-14C7-4881-B73B-6AF7BA84DF86}" sibTransId="{960F596E-A8E5-4DBB-9F63-EB6C34535299}"/>
    <dgm:cxn modelId="{E7C901D2-63C8-4E1F-AE97-B8868AF339EA}" type="presOf" srcId="{E0861267-8255-42CC-87F5-B1FA65B8003F}" destId="{BA22B1F6-FE7D-4AC5-8469-18715CA47FEB}" srcOrd="0" destOrd="0" presId="urn:microsoft.com/office/officeart/2005/8/layout/default"/>
    <dgm:cxn modelId="{522A5DE1-B25F-4F5E-93AA-A30BFB1B21FD}" type="presOf" srcId="{49FED08B-0A8D-4CE0-9BC3-65CFEAB6A211}" destId="{4E9CFC3F-ACF3-486E-9C86-75BCBC235D80}" srcOrd="0" destOrd="0" presId="urn:microsoft.com/office/officeart/2005/8/layout/default"/>
    <dgm:cxn modelId="{A5985EFD-78FD-4049-9F95-7C5D6983B513}" type="presOf" srcId="{55017052-2A6C-4305-8CB1-D19527F88D76}" destId="{5CE34FA7-4F1A-4987-95F3-D64AE64528BC}" srcOrd="0" destOrd="0" presId="urn:microsoft.com/office/officeart/2005/8/layout/default"/>
    <dgm:cxn modelId="{2F3EEAF2-33EB-4058-ABDC-77A9B86D2A11}" type="presParOf" srcId="{5CE34FA7-4F1A-4987-95F3-D64AE64528BC}" destId="{3129BA86-F306-4A27-AAA0-A956952C7F5B}" srcOrd="0" destOrd="0" presId="urn:microsoft.com/office/officeart/2005/8/layout/default"/>
    <dgm:cxn modelId="{168EFD22-CC07-40A6-9DDC-34939F5A5B93}" type="presParOf" srcId="{5CE34FA7-4F1A-4987-95F3-D64AE64528BC}" destId="{5E143FEF-F18B-4416-A245-48727EA55AFE}" srcOrd="1" destOrd="0" presId="urn:microsoft.com/office/officeart/2005/8/layout/default"/>
    <dgm:cxn modelId="{EA79F135-6E7B-4D81-9A60-AF0B7196E849}" type="presParOf" srcId="{5CE34FA7-4F1A-4987-95F3-D64AE64528BC}" destId="{AA9EDD1F-4B12-4F07-B6E3-2E718CA4A776}" srcOrd="2" destOrd="0" presId="urn:microsoft.com/office/officeart/2005/8/layout/default"/>
    <dgm:cxn modelId="{38A8D992-408E-455B-B249-F3FEB52D9597}" type="presParOf" srcId="{5CE34FA7-4F1A-4987-95F3-D64AE64528BC}" destId="{527E688B-8B07-42AC-B1A8-B2AB939BC90B}" srcOrd="3" destOrd="0" presId="urn:microsoft.com/office/officeart/2005/8/layout/default"/>
    <dgm:cxn modelId="{01C91579-A658-446E-B398-D160C81C4667}" type="presParOf" srcId="{5CE34FA7-4F1A-4987-95F3-D64AE64528BC}" destId="{940473F9-E316-4C28-8753-70AF5B1EDF32}" srcOrd="4" destOrd="0" presId="urn:microsoft.com/office/officeart/2005/8/layout/default"/>
    <dgm:cxn modelId="{F705F5EE-3EED-4ABD-9713-10FE875BE51C}" type="presParOf" srcId="{5CE34FA7-4F1A-4987-95F3-D64AE64528BC}" destId="{155FA2D8-442C-4D6A-892C-F2345B929EE2}" srcOrd="5" destOrd="0" presId="urn:microsoft.com/office/officeart/2005/8/layout/default"/>
    <dgm:cxn modelId="{51849A07-08D6-4896-8951-ADC685BBFF0D}" type="presParOf" srcId="{5CE34FA7-4F1A-4987-95F3-D64AE64528BC}" destId="{D9FF6C82-EE56-4116-A0CD-BF4AF33147BB}" srcOrd="6" destOrd="0" presId="urn:microsoft.com/office/officeart/2005/8/layout/default"/>
    <dgm:cxn modelId="{1CD99D8F-C924-46EA-95A7-EE0C4AC2616A}" type="presParOf" srcId="{5CE34FA7-4F1A-4987-95F3-D64AE64528BC}" destId="{CA571924-3447-49D6-9AD2-74628BFE77ED}" srcOrd="7" destOrd="0" presId="urn:microsoft.com/office/officeart/2005/8/layout/default"/>
    <dgm:cxn modelId="{03F1C219-DD63-4BEF-ABFF-86B054D6DCCF}" type="presParOf" srcId="{5CE34FA7-4F1A-4987-95F3-D64AE64528BC}" destId="{03FF4A75-3991-4414-BAA3-5319AF054974}" srcOrd="8" destOrd="0" presId="urn:microsoft.com/office/officeart/2005/8/layout/default"/>
    <dgm:cxn modelId="{F2DA7D84-F78B-4F1C-A1ED-A454A3C3AEA7}" type="presParOf" srcId="{5CE34FA7-4F1A-4987-95F3-D64AE64528BC}" destId="{751AD022-EAF8-4173-B022-41293DAB0AF6}" srcOrd="9" destOrd="0" presId="urn:microsoft.com/office/officeart/2005/8/layout/default"/>
    <dgm:cxn modelId="{B5E77306-E886-4982-868C-7439B9662AF3}" type="presParOf" srcId="{5CE34FA7-4F1A-4987-95F3-D64AE64528BC}" destId="{BA22B1F6-FE7D-4AC5-8469-18715CA47FEB}" srcOrd="10" destOrd="0" presId="urn:microsoft.com/office/officeart/2005/8/layout/default"/>
    <dgm:cxn modelId="{A6B7B8C3-CAE2-4887-85FF-874307125A10}" type="presParOf" srcId="{5CE34FA7-4F1A-4987-95F3-D64AE64528BC}" destId="{C9EB1C3E-78AE-458C-980B-EED1DB540832}" srcOrd="11" destOrd="0" presId="urn:microsoft.com/office/officeart/2005/8/layout/default"/>
    <dgm:cxn modelId="{E9E047E3-395D-4144-9B36-6AFC641CE240}" type="presParOf" srcId="{5CE34FA7-4F1A-4987-95F3-D64AE64528BC}" destId="{A2688FEA-1E43-4B45-8324-353FA4F811A2}" srcOrd="12" destOrd="0" presId="urn:microsoft.com/office/officeart/2005/8/layout/default"/>
    <dgm:cxn modelId="{E80DF3C0-92B5-4444-ADD3-0EFF41A9227D}" type="presParOf" srcId="{5CE34FA7-4F1A-4987-95F3-D64AE64528BC}" destId="{B3242428-87ED-40CA-9F0F-4D6884F5E758}" srcOrd="13" destOrd="0" presId="urn:microsoft.com/office/officeart/2005/8/layout/default"/>
    <dgm:cxn modelId="{6D990589-BCC9-407E-A498-7E6974C92F4B}" type="presParOf" srcId="{5CE34FA7-4F1A-4987-95F3-D64AE64528BC}" destId="{4E9CFC3F-ACF3-486E-9C86-75BCBC235D80}" srcOrd="14" destOrd="0" presId="urn:microsoft.com/office/officeart/2005/8/layout/default"/>
    <dgm:cxn modelId="{9597A91D-916C-47DF-AAD1-377B01908AD2}" type="presParOf" srcId="{5CE34FA7-4F1A-4987-95F3-D64AE64528BC}" destId="{73802962-9CB6-47A5-9865-01A628CA3F0F}" srcOrd="15" destOrd="0" presId="urn:microsoft.com/office/officeart/2005/8/layout/default"/>
    <dgm:cxn modelId="{906A20F0-C04E-4C77-B3BE-389D5F1184FD}" type="presParOf" srcId="{5CE34FA7-4F1A-4987-95F3-D64AE64528BC}" destId="{30E3BFD1-A32E-48C3-A958-7E1DE6F6586B}" srcOrd="1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897D284-5A23-4D47-AE70-4201CE7A88B1}"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39D3D8F6-F6D6-4043-B584-A90343BEFDBD}">
      <dgm:prSet/>
      <dgm:spPr/>
      <dgm:t>
        <a:bodyPr/>
        <a:lstStyle/>
        <a:p>
          <a:r>
            <a:rPr lang="en-GB"/>
            <a:t>Using pictures as prompts</a:t>
          </a:r>
          <a:endParaRPr lang="en-US"/>
        </a:p>
      </dgm:t>
    </dgm:pt>
    <dgm:pt modelId="{A25F3241-2F0A-437A-95EB-BF31737F01F4}" type="parTrans" cxnId="{55F48B5A-9527-42BA-ADBD-38581D00B2E1}">
      <dgm:prSet/>
      <dgm:spPr/>
      <dgm:t>
        <a:bodyPr/>
        <a:lstStyle/>
        <a:p>
          <a:endParaRPr lang="en-US"/>
        </a:p>
      </dgm:t>
    </dgm:pt>
    <dgm:pt modelId="{78DF0C16-F7D2-4FC2-B76B-A920C11BCA05}" type="sibTrans" cxnId="{55F48B5A-9527-42BA-ADBD-38581D00B2E1}">
      <dgm:prSet/>
      <dgm:spPr/>
      <dgm:t>
        <a:bodyPr/>
        <a:lstStyle/>
        <a:p>
          <a:endParaRPr lang="en-US"/>
        </a:p>
      </dgm:t>
    </dgm:pt>
    <dgm:pt modelId="{29F3CC2B-7C9D-4CA3-829F-E43F68BC0F49}">
      <dgm:prSet/>
      <dgm:spPr/>
      <dgm:t>
        <a:bodyPr/>
        <a:lstStyle/>
        <a:p>
          <a:r>
            <a:rPr lang="en-GB"/>
            <a:t>Sentences cut up as prompts – not necessarily in order</a:t>
          </a:r>
          <a:endParaRPr lang="en-US"/>
        </a:p>
      </dgm:t>
    </dgm:pt>
    <dgm:pt modelId="{16C054D8-F162-4D78-9CB3-983E23D84DC8}" type="parTrans" cxnId="{E43F9E5C-F866-4150-AD00-2B6AF1F9108A}">
      <dgm:prSet/>
      <dgm:spPr/>
      <dgm:t>
        <a:bodyPr/>
        <a:lstStyle/>
        <a:p>
          <a:endParaRPr lang="en-US"/>
        </a:p>
      </dgm:t>
    </dgm:pt>
    <dgm:pt modelId="{4AB77007-8FFC-4F42-B084-CFC45677BC4A}" type="sibTrans" cxnId="{E43F9E5C-F866-4150-AD00-2B6AF1F9108A}">
      <dgm:prSet/>
      <dgm:spPr/>
      <dgm:t>
        <a:bodyPr/>
        <a:lstStyle/>
        <a:p>
          <a:endParaRPr lang="en-US"/>
        </a:p>
      </dgm:t>
    </dgm:pt>
    <dgm:pt modelId="{953C587E-5E1D-4E87-A6A0-50CFB7127A28}">
      <dgm:prSet/>
      <dgm:spPr/>
      <dgm:t>
        <a:bodyPr/>
        <a:lstStyle/>
        <a:p>
          <a:r>
            <a:rPr lang="en-GB"/>
            <a:t>Only allowing a certain number of words to summarise</a:t>
          </a:r>
          <a:endParaRPr lang="en-US"/>
        </a:p>
      </dgm:t>
    </dgm:pt>
    <dgm:pt modelId="{F13BE0C6-3E95-4236-84AF-7DE92531437F}" type="parTrans" cxnId="{134203BB-430F-45D0-AB01-003DF8CB3C30}">
      <dgm:prSet/>
      <dgm:spPr/>
      <dgm:t>
        <a:bodyPr/>
        <a:lstStyle/>
        <a:p>
          <a:endParaRPr lang="en-US"/>
        </a:p>
      </dgm:t>
    </dgm:pt>
    <dgm:pt modelId="{9F5004CC-EFFD-49DD-9778-664635F36FC5}" type="sibTrans" cxnId="{134203BB-430F-45D0-AB01-003DF8CB3C30}">
      <dgm:prSet/>
      <dgm:spPr/>
      <dgm:t>
        <a:bodyPr/>
        <a:lstStyle/>
        <a:p>
          <a:endParaRPr lang="en-US"/>
        </a:p>
      </dgm:t>
    </dgm:pt>
    <dgm:pt modelId="{07C23CEA-F9A8-4900-A2B9-CD638F061158}">
      <dgm:prSet/>
      <dgm:spPr/>
      <dgm:t>
        <a:bodyPr/>
        <a:lstStyle/>
        <a:p>
          <a:r>
            <a:rPr lang="en-GB"/>
            <a:t>Tweet it!</a:t>
          </a:r>
          <a:endParaRPr lang="en-US"/>
        </a:p>
      </dgm:t>
    </dgm:pt>
    <dgm:pt modelId="{03AD9DD2-9601-4E62-B2FE-D82C7DCECFF6}" type="parTrans" cxnId="{BA34BFFC-58FA-4E98-BFD6-650E44F129A0}">
      <dgm:prSet/>
      <dgm:spPr/>
      <dgm:t>
        <a:bodyPr/>
        <a:lstStyle/>
        <a:p>
          <a:endParaRPr lang="en-US"/>
        </a:p>
      </dgm:t>
    </dgm:pt>
    <dgm:pt modelId="{6A518859-DE4C-4950-B6D6-94C00CE91556}" type="sibTrans" cxnId="{BA34BFFC-58FA-4E98-BFD6-650E44F129A0}">
      <dgm:prSet/>
      <dgm:spPr/>
      <dgm:t>
        <a:bodyPr/>
        <a:lstStyle/>
        <a:p>
          <a:endParaRPr lang="en-US"/>
        </a:p>
      </dgm:t>
    </dgm:pt>
    <dgm:pt modelId="{AE10617E-CB5B-4585-B6DD-83FA191EB725}">
      <dgm:prSet/>
      <dgm:spPr/>
      <dgm:t>
        <a:bodyPr/>
        <a:lstStyle/>
        <a:p>
          <a:r>
            <a:rPr lang="en-GB"/>
            <a:t>Story map.</a:t>
          </a:r>
          <a:endParaRPr lang="en-US"/>
        </a:p>
      </dgm:t>
    </dgm:pt>
    <dgm:pt modelId="{C767B94C-0E6E-498E-9F6A-3EFB9F284225}" type="parTrans" cxnId="{D8DEF835-C27F-46FD-B68B-9B75B7134A2A}">
      <dgm:prSet/>
      <dgm:spPr/>
      <dgm:t>
        <a:bodyPr/>
        <a:lstStyle/>
        <a:p>
          <a:endParaRPr lang="en-US"/>
        </a:p>
      </dgm:t>
    </dgm:pt>
    <dgm:pt modelId="{E6FC35FA-825C-4334-92B0-47DDE68206D1}" type="sibTrans" cxnId="{D8DEF835-C27F-46FD-B68B-9B75B7134A2A}">
      <dgm:prSet/>
      <dgm:spPr/>
      <dgm:t>
        <a:bodyPr/>
        <a:lstStyle/>
        <a:p>
          <a:endParaRPr lang="en-US"/>
        </a:p>
      </dgm:t>
    </dgm:pt>
    <dgm:pt modelId="{425A3D67-6858-4E58-8CB3-5B912CFE57CB}">
      <dgm:prSet/>
      <dgm:spPr/>
      <dgm:t>
        <a:bodyPr/>
        <a:lstStyle/>
        <a:p>
          <a:r>
            <a:rPr lang="en-GB"/>
            <a:t>Sequencing images to help with the summarising</a:t>
          </a:r>
          <a:endParaRPr lang="en-US"/>
        </a:p>
      </dgm:t>
    </dgm:pt>
    <dgm:pt modelId="{FC7EE9B1-2454-42E0-A0CB-A4544976293A}" type="parTrans" cxnId="{AB65C862-FB2E-4AE2-BAB8-D96D517ABBAE}">
      <dgm:prSet/>
      <dgm:spPr/>
      <dgm:t>
        <a:bodyPr/>
        <a:lstStyle/>
        <a:p>
          <a:endParaRPr lang="en-US"/>
        </a:p>
      </dgm:t>
    </dgm:pt>
    <dgm:pt modelId="{63F96D33-3336-4599-8BD1-6E0BF7D5105A}" type="sibTrans" cxnId="{AB65C862-FB2E-4AE2-BAB8-D96D517ABBAE}">
      <dgm:prSet/>
      <dgm:spPr/>
      <dgm:t>
        <a:bodyPr/>
        <a:lstStyle/>
        <a:p>
          <a:endParaRPr lang="en-US"/>
        </a:p>
      </dgm:t>
    </dgm:pt>
    <dgm:pt modelId="{66EF93D8-8CD5-4E88-8EBF-6EBF8AD0519D}">
      <dgm:prSet/>
      <dgm:spPr/>
      <dgm:t>
        <a:bodyPr/>
        <a:lstStyle/>
        <a:p>
          <a:r>
            <a:rPr lang="en-GB"/>
            <a:t>Summarise in 3 key points.</a:t>
          </a:r>
          <a:endParaRPr lang="en-US"/>
        </a:p>
      </dgm:t>
    </dgm:pt>
    <dgm:pt modelId="{45B38D1C-7A4A-42FA-89EA-54EF041328A9}" type="parTrans" cxnId="{0A548514-E15A-4A36-BBEB-07280AC1C97F}">
      <dgm:prSet/>
      <dgm:spPr/>
      <dgm:t>
        <a:bodyPr/>
        <a:lstStyle/>
        <a:p>
          <a:endParaRPr lang="en-US"/>
        </a:p>
      </dgm:t>
    </dgm:pt>
    <dgm:pt modelId="{FBCE67DD-6728-4107-A4D7-B5F3FFDCD3E3}" type="sibTrans" cxnId="{0A548514-E15A-4A36-BBEB-07280AC1C97F}">
      <dgm:prSet/>
      <dgm:spPr/>
      <dgm:t>
        <a:bodyPr/>
        <a:lstStyle/>
        <a:p>
          <a:endParaRPr lang="en-US"/>
        </a:p>
      </dgm:t>
    </dgm:pt>
    <dgm:pt modelId="{B5993FD1-B46C-4581-B5BB-B918054B95F5}">
      <dgm:prSet/>
      <dgm:spPr/>
      <dgm:t>
        <a:bodyPr/>
        <a:lstStyle/>
        <a:p>
          <a:r>
            <a:rPr lang="en-GB"/>
            <a:t>Recording aloud using an ipad. </a:t>
          </a:r>
          <a:endParaRPr lang="en-US"/>
        </a:p>
      </dgm:t>
    </dgm:pt>
    <dgm:pt modelId="{25B429EB-9395-4A5C-8D8A-1008AD21B3B8}" type="parTrans" cxnId="{88A1423A-486C-4C22-A15E-3131B909E172}">
      <dgm:prSet/>
      <dgm:spPr/>
      <dgm:t>
        <a:bodyPr/>
        <a:lstStyle/>
        <a:p>
          <a:endParaRPr lang="en-US"/>
        </a:p>
      </dgm:t>
    </dgm:pt>
    <dgm:pt modelId="{5872693B-38B3-45A7-985E-995ECB0A9506}" type="sibTrans" cxnId="{88A1423A-486C-4C22-A15E-3131B909E172}">
      <dgm:prSet/>
      <dgm:spPr/>
      <dgm:t>
        <a:bodyPr/>
        <a:lstStyle/>
        <a:p>
          <a:endParaRPr lang="en-US"/>
        </a:p>
      </dgm:t>
    </dgm:pt>
    <dgm:pt modelId="{7FAD14A5-72D4-4EFE-B54E-05E53C6C4453}">
      <dgm:prSet/>
      <dgm:spPr/>
      <dgm:t>
        <a:bodyPr/>
        <a:lstStyle/>
        <a:p>
          <a:r>
            <a:rPr lang="en-GB"/>
            <a:t>The Imposter (see following page)</a:t>
          </a:r>
          <a:endParaRPr lang="en-US"/>
        </a:p>
      </dgm:t>
    </dgm:pt>
    <dgm:pt modelId="{1759B20D-9C9F-41CD-970A-DA2207215CEF}" type="parTrans" cxnId="{78874443-E76F-4079-876B-B16B88792453}">
      <dgm:prSet/>
      <dgm:spPr/>
      <dgm:t>
        <a:bodyPr/>
        <a:lstStyle/>
        <a:p>
          <a:endParaRPr lang="en-US"/>
        </a:p>
      </dgm:t>
    </dgm:pt>
    <dgm:pt modelId="{A7B08640-B82A-4100-A5A9-FC0083362462}" type="sibTrans" cxnId="{78874443-E76F-4079-876B-B16B88792453}">
      <dgm:prSet/>
      <dgm:spPr/>
      <dgm:t>
        <a:bodyPr/>
        <a:lstStyle/>
        <a:p>
          <a:endParaRPr lang="en-US"/>
        </a:p>
      </dgm:t>
    </dgm:pt>
    <dgm:pt modelId="{2697D356-4113-4816-8BC0-448AC093A836}">
      <dgm:prSet/>
      <dgm:spPr/>
      <dgm:t>
        <a:bodyPr/>
        <a:lstStyle/>
        <a:p>
          <a:r>
            <a:rPr lang="en-GB"/>
            <a:t>Summary Beehive (see following page)</a:t>
          </a:r>
          <a:endParaRPr lang="en-US"/>
        </a:p>
      </dgm:t>
    </dgm:pt>
    <dgm:pt modelId="{E830ED36-CC24-4B16-AD72-F41B719A7F3F}" type="parTrans" cxnId="{AC8D0519-7B6B-464F-AC0E-36100AD519F2}">
      <dgm:prSet/>
      <dgm:spPr/>
      <dgm:t>
        <a:bodyPr/>
        <a:lstStyle/>
        <a:p>
          <a:endParaRPr lang="en-US"/>
        </a:p>
      </dgm:t>
    </dgm:pt>
    <dgm:pt modelId="{30A3FE3E-A013-4449-8F1A-77484385EFD9}" type="sibTrans" cxnId="{AC8D0519-7B6B-464F-AC0E-36100AD519F2}">
      <dgm:prSet/>
      <dgm:spPr/>
      <dgm:t>
        <a:bodyPr/>
        <a:lstStyle/>
        <a:p>
          <a:endParaRPr lang="en-US"/>
        </a:p>
      </dgm:t>
    </dgm:pt>
    <dgm:pt modelId="{FE208CC8-FE99-40FE-8ECB-171E567EF223}" type="pres">
      <dgm:prSet presAssocID="{D897D284-5A23-4D47-AE70-4201CE7A88B1}" presName="diagram" presStyleCnt="0">
        <dgm:presLayoutVars>
          <dgm:dir/>
          <dgm:resizeHandles val="exact"/>
        </dgm:presLayoutVars>
      </dgm:prSet>
      <dgm:spPr/>
    </dgm:pt>
    <dgm:pt modelId="{E0FBA72F-4B24-46AC-9C82-C293304DD604}" type="pres">
      <dgm:prSet presAssocID="{39D3D8F6-F6D6-4043-B584-A90343BEFDBD}" presName="node" presStyleLbl="node1" presStyleIdx="0" presStyleCnt="10">
        <dgm:presLayoutVars>
          <dgm:bulletEnabled val="1"/>
        </dgm:presLayoutVars>
      </dgm:prSet>
      <dgm:spPr/>
    </dgm:pt>
    <dgm:pt modelId="{2898392A-7AC0-432F-9A4E-3D72EE96A389}" type="pres">
      <dgm:prSet presAssocID="{78DF0C16-F7D2-4FC2-B76B-A920C11BCA05}" presName="sibTrans" presStyleCnt="0"/>
      <dgm:spPr/>
    </dgm:pt>
    <dgm:pt modelId="{11AF5EFA-7F87-435A-9A88-27A0938A321A}" type="pres">
      <dgm:prSet presAssocID="{29F3CC2B-7C9D-4CA3-829F-E43F68BC0F49}" presName="node" presStyleLbl="node1" presStyleIdx="1" presStyleCnt="10">
        <dgm:presLayoutVars>
          <dgm:bulletEnabled val="1"/>
        </dgm:presLayoutVars>
      </dgm:prSet>
      <dgm:spPr/>
    </dgm:pt>
    <dgm:pt modelId="{1392F721-0224-4464-AD62-313327F3D58B}" type="pres">
      <dgm:prSet presAssocID="{4AB77007-8FFC-4F42-B084-CFC45677BC4A}" presName="sibTrans" presStyleCnt="0"/>
      <dgm:spPr/>
    </dgm:pt>
    <dgm:pt modelId="{A15C8A61-C412-48AE-85C2-52EA39048FF5}" type="pres">
      <dgm:prSet presAssocID="{953C587E-5E1D-4E87-A6A0-50CFB7127A28}" presName="node" presStyleLbl="node1" presStyleIdx="2" presStyleCnt="10">
        <dgm:presLayoutVars>
          <dgm:bulletEnabled val="1"/>
        </dgm:presLayoutVars>
      </dgm:prSet>
      <dgm:spPr/>
    </dgm:pt>
    <dgm:pt modelId="{CD8B3BCF-CA56-47A6-96C8-F8761A925546}" type="pres">
      <dgm:prSet presAssocID="{9F5004CC-EFFD-49DD-9778-664635F36FC5}" presName="sibTrans" presStyleCnt="0"/>
      <dgm:spPr/>
    </dgm:pt>
    <dgm:pt modelId="{971ABBA7-CB44-478C-95F2-1D803EFA8A39}" type="pres">
      <dgm:prSet presAssocID="{07C23CEA-F9A8-4900-A2B9-CD638F061158}" presName="node" presStyleLbl="node1" presStyleIdx="3" presStyleCnt="10">
        <dgm:presLayoutVars>
          <dgm:bulletEnabled val="1"/>
        </dgm:presLayoutVars>
      </dgm:prSet>
      <dgm:spPr/>
    </dgm:pt>
    <dgm:pt modelId="{69C48D6C-C1E1-48A1-8F5F-6245CED6F424}" type="pres">
      <dgm:prSet presAssocID="{6A518859-DE4C-4950-B6D6-94C00CE91556}" presName="sibTrans" presStyleCnt="0"/>
      <dgm:spPr/>
    </dgm:pt>
    <dgm:pt modelId="{037E62E9-2C95-4BF2-BA97-7CE04D755A42}" type="pres">
      <dgm:prSet presAssocID="{AE10617E-CB5B-4585-B6DD-83FA191EB725}" presName="node" presStyleLbl="node1" presStyleIdx="4" presStyleCnt="10">
        <dgm:presLayoutVars>
          <dgm:bulletEnabled val="1"/>
        </dgm:presLayoutVars>
      </dgm:prSet>
      <dgm:spPr/>
    </dgm:pt>
    <dgm:pt modelId="{7D401289-EF92-4525-BDB9-EC5332E19183}" type="pres">
      <dgm:prSet presAssocID="{E6FC35FA-825C-4334-92B0-47DDE68206D1}" presName="sibTrans" presStyleCnt="0"/>
      <dgm:spPr/>
    </dgm:pt>
    <dgm:pt modelId="{4795DA69-6B1E-4607-BB6C-A82922C42652}" type="pres">
      <dgm:prSet presAssocID="{425A3D67-6858-4E58-8CB3-5B912CFE57CB}" presName="node" presStyleLbl="node1" presStyleIdx="5" presStyleCnt="10">
        <dgm:presLayoutVars>
          <dgm:bulletEnabled val="1"/>
        </dgm:presLayoutVars>
      </dgm:prSet>
      <dgm:spPr/>
    </dgm:pt>
    <dgm:pt modelId="{82CF9F93-99F1-4FD7-9294-A6C2578488F1}" type="pres">
      <dgm:prSet presAssocID="{63F96D33-3336-4599-8BD1-6E0BF7D5105A}" presName="sibTrans" presStyleCnt="0"/>
      <dgm:spPr/>
    </dgm:pt>
    <dgm:pt modelId="{458124EE-D3DE-4E96-9DED-CAA5403A1969}" type="pres">
      <dgm:prSet presAssocID="{66EF93D8-8CD5-4E88-8EBF-6EBF8AD0519D}" presName="node" presStyleLbl="node1" presStyleIdx="6" presStyleCnt="10">
        <dgm:presLayoutVars>
          <dgm:bulletEnabled val="1"/>
        </dgm:presLayoutVars>
      </dgm:prSet>
      <dgm:spPr/>
    </dgm:pt>
    <dgm:pt modelId="{51B4B9CE-8C6C-419F-AB07-547A2E3051B4}" type="pres">
      <dgm:prSet presAssocID="{FBCE67DD-6728-4107-A4D7-B5F3FFDCD3E3}" presName="sibTrans" presStyleCnt="0"/>
      <dgm:spPr/>
    </dgm:pt>
    <dgm:pt modelId="{36870494-EEC5-4D5D-B2E9-7F40866C5245}" type="pres">
      <dgm:prSet presAssocID="{B5993FD1-B46C-4581-B5BB-B918054B95F5}" presName="node" presStyleLbl="node1" presStyleIdx="7" presStyleCnt="10">
        <dgm:presLayoutVars>
          <dgm:bulletEnabled val="1"/>
        </dgm:presLayoutVars>
      </dgm:prSet>
      <dgm:spPr/>
    </dgm:pt>
    <dgm:pt modelId="{F06E854B-C5B3-4223-9A11-3BEA968744CB}" type="pres">
      <dgm:prSet presAssocID="{5872693B-38B3-45A7-985E-995ECB0A9506}" presName="sibTrans" presStyleCnt="0"/>
      <dgm:spPr/>
    </dgm:pt>
    <dgm:pt modelId="{B08C71AB-1F57-49FB-A41E-6DEF313946F0}" type="pres">
      <dgm:prSet presAssocID="{7FAD14A5-72D4-4EFE-B54E-05E53C6C4453}" presName="node" presStyleLbl="node1" presStyleIdx="8" presStyleCnt="10">
        <dgm:presLayoutVars>
          <dgm:bulletEnabled val="1"/>
        </dgm:presLayoutVars>
      </dgm:prSet>
      <dgm:spPr/>
    </dgm:pt>
    <dgm:pt modelId="{FE6BA7D9-03DE-460A-96E2-5C78DA3810A2}" type="pres">
      <dgm:prSet presAssocID="{A7B08640-B82A-4100-A5A9-FC0083362462}" presName="sibTrans" presStyleCnt="0"/>
      <dgm:spPr/>
    </dgm:pt>
    <dgm:pt modelId="{3F9F9064-102C-4FED-AE5D-7E5D63B06A13}" type="pres">
      <dgm:prSet presAssocID="{2697D356-4113-4816-8BC0-448AC093A836}" presName="node" presStyleLbl="node1" presStyleIdx="9" presStyleCnt="10">
        <dgm:presLayoutVars>
          <dgm:bulletEnabled val="1"/>
        </dgm:presLayoutVars>
      </dgm:prSet>
      <dgm:spPr/>
    </dgm:pt>
  </dgm:ptLst>
  <dgm:cxnLst>
    <dgm:cxn modelId="{6957060F-5172-47E5-AAAB-AC5D2D41564C}" type="presOf" srcId="{AE10617E-CB5B-4585-B6DD-83FA191EB725}" destId="{037E62E9-2C95-4BF2-BA97-7CE04D755A42}" srcOrd="0" destOrd="0" presId="urn:microsoft.com/office/officeart/2005/8/layout/default"/>
    <dgm:cxn modelId="{0A548514-E15A-4A36-BBEB-07280AC1C97F}" srcId="{D897D284-5A23-4D47-AE70-4201CE7A88B1}" destId="{66EF93D8-8CD5-4E88-8EBF-6EBF8AD0519D}" srcOrd="6" destOrd="0" parTransId="{45B38D1C-7A4A-42FA-89EA-54EF041328A9}" sibTransId="{FBCE67DD-6728-4107-A4D7-B5F3FFDCD3E3}"/>
    <dgm:cxn modelId="{AC8D0519-7B6B-464F-AC0E-36100AD519F2}" srcId="{D897D284-5A23-4D47-AE70-4201CE7A88B1}" destId="{2697D356-4113-4816-8BC0-448AC093A836}" srcOrd="9" destOrd="0" parTransId="{E830ED36-CC24-4B16-AD72-F41B719A7F3F}" sibTransId="{30A3FE3E-A013-4449-8F1A-77484385EFD9}"/>
    <dgm:cxn modelId="{D8DEF835-C27F-46FD-B68B-9B75B7134A2A}" srcId="{D897D284-5A23-4D47-AE70-4201CE7A88B1}" destId="{AE10617E-CB5B-4585-B6DD-83FA191EB725}" srcOrd="4" destOrd="0" parTransId="{C767B94C-0E6E-498E-9F6A-3EFB9F284225}" sibTransId="{E6FC35FA-825C-4334-92B0-47DDE68206D1}"/>
    <dgm:cxn modelId="{88A1423A-486C-4C22-A15E-3131B909E172}" srcId="{D897D284-5A23-4D47-AE70-4201CE7A88B1}" destId="{B5993FD1-B46C-4581-B5BB-B918054B95F5}" srcOrd="7" destOrd="0" parTransId="{25B429EB-9395-4A5C-8D8A-1008AD21B3B8}" sibTransId="{5872693B-38B3-45A7-985E-995ECB0A9506}"/>
    <dgm:cxn modelId="{94B7D73E-6842-4CF6-A247-5316078B44DC}" type="presOf" srcId="{425A3D67-6858-4E58-8CB3-5B912CFE57CB}" destId="{4795DA69-6B1E-4607-BB6C-A82922C42652}" srcOrd="0" destOrd="0" presId="urn:microsoft.com/office/officeart/2005/8/layout/default"/>
    <dgm:cxn modelId="{E43F9E5C-F866-4150-AD00-2B6AF1F9108A}" srcId="{D897D284-5A23-4D47-AE70-4201CE7A88B1}" destId="{29F3CC2B-7C9D-4CA3-829F-E43F68BC0F49}" srcOrd="1" destOrd="0" parTransId="{16C054D8-F162-4D78-9CB3-983E23D84DC8}" sibTransId="{4AB77007-8FFC-4F42-B084-CFC45677BC4A}"/>
    <dgm:cxn modelId="{AB65C862-FB2E-4AE2-BAB8-D96D517ABBAE}" srcId="{D897D284-5A23-4D47-AE70-4201CE7A88B1}" destId="{425A3D67-6858-4E58-8CB3-5B912CFE57CB}" srcOrd="5" destOrd="0" parTransId="{FC7EE9B1-2454-42E0-A0CB-A4544976293A}" sibTransId="{63F96D33-3336-4599-8BD1-6E0BF7D5105A}"/>
    <dgm:cxn modelId="{78874443-E76F-4079-876B-B16B88792453}" srcId="{D897D284-5A23-4D47-AE70-4201CE7A88B1}" destId="{7FAD14A5-72D4-4EFE-B54E-05E53C6C4453}" srcOrd="8" destOrd="0" parTransId="{1759B20D-9C9F-41CD-970A-DA2207215CEF}" sibTransId="{A7B08640-B82A-4100-A5A9-FC0083362462}"/>
    <dgm:cxn modelId="{AA314843-5145-4AA1-B18E-62541A4AED87}" type="presOf" srcId="{B5993FD1-B46C-4581-B5BB-B918054B95F5}" destId="{36870494-EEC5-4D5D-B2E9-7F40866C5245}" srcOrd="0" destOrd="0" presId="urn:microsoft.com/office/officeart/2005/8/layout/default"/>
    <dgm:cxn modelId="{86EC9665-D719-4625-893F-260C979C4C25}" type="presOf" srcId="{66EF93D8-8CD5-4E88-8EBF-6EBF8AD0519D}" destId="{458124EE-D3DE-4E96-9DED-CAA5403A1969}" srcOrd="0" destOrd="0" presId="urn:microsoft.com/office/officeart/2005/8/layout/default"/>
    <dgm:cxn modelId="{C4F2AC47-DE11-4866-94F4-A8685FD89EEE}" type="presOf" srcId="{39D3D8F6-F6D6-4043-B584-A90343BEFDBD}" destId="{E0FBA72F-4B24-46AC-9C82-C293304DD604}" srcOrd="0" destOrd="0" presId="urn:microsoft.com/office/officeart/2005/8/layout/default"/>
    <dgm:cxn modelId="{CC7F7A6A-757F-40CA-99F7-29BA9F601CBC}" type="presOf" srcId="{07C23CEA-F9A8-4900-A2B9-CD638F061158}" destId="{971ABBA7-CB44-478C-95F2-1D803EFA8A39}" srcOrd="0" destOrd="0" presId="urn:microsoft.com/office/officeart/2005/8/layout/default"/>
    <dgm:cxn modelId="{1089F259-AF9A-4904-8411-58B8341D33A6}" type="presOf" srcId="{953C587E-5E1D-4E87-A6A0-50CFB7127A28}" destId="{A15C8A61-C412-48AE-85C2-52EA39048FF5}" srcOrd="0" destOrd="0" presId="urn:microsoft.com/office/officeart/2005/8/layout/default"/>
    <dgm:cxn modelId="{4CA2687A-D98F-4874-8CCD-27BCB86A718A}" type="presOf" srcId="{29F3CC2B-7C9D-4CA3-829F-E43F68BC0F49}" destId="{11AF5EFA-7F87-435A-9A88-27A0938A321A}" srcOrd="0" destOrd="0" presId="urn:microsoft.com/office/officeart/2005/8/layout/default"/>
    <dgm:cxn modelId="{55F48B5A-9527-42BA-ADBD-38581D00B2E1}" srcId="{D897D284-5A23-4D47-AE70-4201CE7A88B1}" destId="{39D3D8F6-F6D6-4043-B584-A90343BEFDBD}" srcOrd="0" destOrd="0" parTransId="{A25F3241-2F0A-437A-95EB-BF31737F01F4}" sibTransId="{78DF0C16-F7D2-4FC2-B76B-A920C11BCA05}"/>
    <dgm:cxn modelId="{3FF0B27F-3B70-4538-A7CB-D0BC375324ED}" type="presOf" srcId="{D897D284-5A23-4D47-AE70-4201CE7A88B1}" destId="{FE208CC8-FE99-40FE-8ECB-171E567EF223}" srcOrd="0" destOrd="0" presId="urn:microsoft.com/office/officeart/2005/8/layout/default"/>
    <dgm:cxn modelId="{051807A7-BA6B-4E65-B915-D3948F7FE66A}" type="presOf" srcId="{7FAD14A5-72D4-4EFE-B54E-05E53C6C4453}" destId="{B08C71AB-1F57-49FB-A41E-6DEF313946F0}" srcOrd="0" destOrd="0" presId="urn:microsoft.com/office/officeart/2005/8/layout/default"/>
    <dgm:cxn modelId="{134203BB-430F-45D0-AB01-003DF8CB3C30}" srcId="{D897D284-5A23-4D47-AE70-4201CE7A88B1}" destId="{953C587E-5E1D-4E87-A6A0-50CFB7127A28}" srcOrd="2" destOrd="0" parTransId="{F13BE0C6-3E95-4236-84AF-7DE92531437F}" sibTransId="{9F5004CC-EFFD-49DD-9778-664635F36FC5}"/>
    <dgm:cxn modelId="{E98403CC-4114-47AC-B477-60727586683E}" type="presOf" srcId="{2697D356-4113-4816-8BC0-448AC093A836}" destId="{3F9F9064-102C-4FED-AE5D-7E5D63B06A13}" srcOrd="0" destOrd="0" presId="urn:microsoft.com/office/officeart/2005/8/layout/default"/>
    <dgm:cxn modelId="{BA34BFFC-58FA-4E98-BFD6-650E44F129A0}" srcId="{D897D284-5A23-4D47-AE70-4201CE7A88B1}" destId="{07C23CEA-F9A8-4900-A2B9-CD638F061158}" srcOrd="3" destOrd="0" parTransId="{03AD9DD2-9601-4E62-B2FE-D82C7DCECFF6}" sibTransId="{6A518859-DE4C-4950-B6D6-94C00CE91556}"/>
    <dgm:cxn modelId="{59D84D5A-F55E-49A1-80B0-97C3DA8B677F}" type="presParOf" srcId="{FE208CC8-FE99-40FE-8ECB-171E567EF223}" destId="{E0FBA72F-4B24-46AC-9C82-C293304DD604}" srcOrd="0" destOrd="0" presId="urn:microsoft.com/office/officeart/2005/8/layout/default"/>
    <dgm:cxn modelId="{82F9405B-3C66-40F1-B50F-800648766A3E}" type="presParOf" srcId="{FE208CC8-FE99-40FE-8ECB-171E567EF223}" destId="{2898392A-7AC0-432F-9A4E-3D72EE96A389}" srcOrd="1" destOrd="0" presId="urn:microsoft.com/office/officeart/2005/8/layout/default"/>
    <dgm:cxn modelId="{8C0B6E56-CF4D-4303-ADDC-25AE9436BBA4}" type="presParOf" srcId="{FE208CC8-FE99-40FE-8ECB-171E567EF223}" destId="{11AF5EFA-7F87-435A-9A88-27A0938A321A}" srcOrd="2" destOrd="0" presId="urn:microsoft.com/office/officeart/2005/8/layout/default"/>
    <dgm:cxn modelId="{8A68019B-A90D-4272-AF14-52D3BC9EF41E}" type="presParOf" srcId="{FE208CC8-FE99-40FE-8ECB-171E567EF223}" destId="{1392F721-0224-4464-AD62-313327F3D58B}" srcOrd="3" destOrd="0" presId="urn:microsoft.com/office/officeart/2005/8/layout/default"/>
    <dgm:cxn modelId="{FB936B1F-4D1E-4EB3-AE13-A2C8A1BBE1C6}" type="presParOf" srcId="{FE208CC8-FE99-40FE-8ECB-171E567EF223}" destId="{A15C8A61-C412-48AE-85C2-52EA39048FF5}" srcOrd="4" destOrd="0" presId="urn:microsoft.com/office/officeart/2005/8/layout/default"/>
    <dgm:cxn modelId="{CA5F0B23-CEE6-4035-999E-08BEA880D53A}" type="presParOf" srcId="{FE208CC8-FE99-40FE-8ECB-171E567EF223}" destId="{CD8B3BCF-CA56-47A6-96C8-F8761A925546}" srcOrd="5" destOrd="0" presId="urn:microsoft.com/office/officeart/2005/8/layout/default"/>
    <dgm:cxn modelId="{AA2CC45D-FC55-40F9-8BA0-FB9055379424}" type="presParOf" srcId="{FE208CC8-FE99-40FE-8ECB-171E567EF223}" destId="{971ABBA7-CB44-478C-95F2-1D803EFA8A39}" srcOrd="6" destOrd="0" presId="urn:microsoft.com/office/officeart/2005/8/layout/default"/>
    <dgm:cxn modelId="{57AE4F13-9203-4FA2-85F2-60FEFD945C06}" type="presParOf" srcId="{FE208CC8-FE99-40FE-8ECB-171E567EF223}" destId="{69C48D6C-C1E1-48A1-8F5F-6245CED6F424}" srcOrd="7" destOrd="0" presId="urn:microsoft.com/office/officeart/2005/8/layout/default"/>
    <dgm:cxn modelId="{EB37FB55-A9F8-4B3A-8E59-4A856796FD21}" type="presParOf" srcId="{FE208CC8-FE99-40FE-8ECB-171E567EF223}" destId="{037E62E9-2C95-4BF2-BA97-7CE04D755A42}" srcOrd="8" destOrd="0" presId="urn:microsoft.com/office/officeart/2005/8/layout/default"/>
    <dgm:cxn modelId="{467D08F0-F3D5-497B-B0D8-1EE91DBA2EFA}" type="presParOf" srcId="{FE208CC8-FE99-40FE-8ECB-171E567EF223}" destId="{7D401289-EF92-4525-BDB9-EC5332E19183}" srcOrd="9" destOrd="0" presId="urn:microsoft.com/office/officeart/2005/8/layout/default"/>
    <dgm:cxn modelId="{4848283B-57B6-43AC-98A2-D71DF738EA48}" type="presParOf" srcId="{FE208CC8-FE99-40FE-8ECB-171E567EF223}" destId="{4795DA69-6B1E-4607-BB6C-A82922C42652}" srcOrd="10" destOrd="0" presId="urn:microsoft.com/office/officeart/2005/8/layout/default"/>
    <dgm:cxn modelId="{11F67D12-6F0A-480E-947B-E5A8EBF4F842}" type="presParOf" srcId="{FE208CC8-FE99-40FE-8ECB-171E567EF223}" destId="{82CF9F93-99F1-4FD7-9294-A6C2578488F1}" srcOrd="11" destOrd="0" presId="urn:microsoft.com/office/officeart/2005/8/layout/default"/>
    <dgm:cxn modelId="{54AD30CA-D54A-4AA0-A0AF-2DEFA079070D}" type="presParOf" srcId="{FE208CC8-FE99-40FE-8ECB-171E567EF223}" destId="{458124EE-D3DE-4E96-9DED-CAA5403A1969}" srcOrd="12" destOrd="0" presId="urn:microsoft.com/office/officeart/2005/8/layout/default"/>
    <dgm:cxn modelId="{3B90DA86-8899-4080-9D09-1CC46B076509}" type="presParOf" srcId="{FE208CC8-FE99-40FE-8ECB-171E567EF223}" destId="{51B4B9CE-8C6C-419F-AB07-547A2E3051B4}" srcOrd="13" destOrd="0" presId="urn:microsoft.com/office/officeart/2005/8/layout/default"/>
    <dgm:cxn modelId="{DF329349-2005-4016-B0F4-C09FA18B86E0}" type="presParOf" srcId="{FE208CC8-FE99-40FE-8ECB-171E567EF223}" destId="{36870494-EEC5-4D5D-B2E9-7F40866C5245}" srcOrd="14" destOrd="0" presId="urn:microsoft.com/office/officeart/2005/8/layout/default"/>
    <dgm:cxn modelId="{90C86418-A487-4959-A15C-338BC38B0553}" type="presParOf" srcId="{FE208CC8-FE99-40FE-8ECB-171E567EF223}" destId="{F06E854B-C5B3-4223-9A11-3BEA968744CB}" srcOrd="15" destOrd="0" presId="urn:microsoft.com/office/officeart/2005/8/layout/default"/>
    <dgm:cxn modelId="{88A8BE42-5C8E-42D1-A872-E0DF8DA6DE84}" type="presParOf" srcId="{FE208CC8-FE99-40FE-8ECB-171E567EF223}" destId="{B08C71AB-1F57-49FB-A41E-6DEF313946F0}" srcOrd="16" destOrd="0" presId="urn:microsoft.com/office/officeart/2005/8/layout/default"/>
    <dgm:cxn modelId="{DE4DC20B-404C-408C-9A0B-ACCD6E2AE240}" type="presParOf" srcId="{FE208CC8-FE99-40FE-8ECB-171E567EF223}" destId="{FE6BA7D9-03DE-460A-96E2-5C78DA3810A2}" srcOrd="17" destOrd="0" presId="urn:microsoft.com/office/officeart/2005/8/layout/default"/>
    <dgm:cxn modelId="{BFCACFD9-2A8E-496E-819B-00EA8F8C2543}" type="presParOf" srcId="{FE208CC8-FE99-40FE-8ECB-171E567EF223}" destId="{3F9F9064-102C-4FED-AE5D-7E5D63B06A13}" srcOrd="1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2EE11C5-4CBE-4563-AB03-127B4033E356}"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21879FD0-164A-4467-816B-39844A72AB0E}">
      <dgm:prSet/>
      <dgm:spPr/>
      <dgm:t>
        <a:bodyPr/>
        <a:lstStyle/>
        <a:p>
          <a:r>
            <a:rPr lang="en-GB"/>
            <a:t>Partner talk</a:t>
          </a:r>
          <a:endParaRPr lang="en-US"/>
        </a:p>
      </dgm:t>
    </dgm:pt>
    <dgm:pt modelId="{9E0B6353-7A02-4270-BA47-6D02DED6F365}" type="parTrans" cxnId="{EA434920-B91E-4E71-A048-499A8620AAF9}">
      <dgm:prSet/>
      <dgm:spPr/>
      <dgm:t>
        <a:bodyPr/>
        <a:lstStyle/>
        <a:p>
          <a:endParaRPr lang="en-US"/>
        </a:p>
      </dgm:t>
    </dgm:pt>
    <dgm:pt modelId="{6D9C20F9-F1B3-4C54-BD4C-0740903FCA6A}" type="sibTrans" cxnId="{EA434920-B91E-4E71-A048-499A8620AAF9}">
      <dgm:prSet/>
      <dgm:spPr/>
      <dgm:t>
        <a:bodyPr/>
        <a:lstStyle/>
        <a:p>
          <a:endParaRPr lang="en-US"/>
        </a:p>
      </dgm:t>
    </dgm:pt>
    <dgm:pt modelId="{39C59093-9AC9-4B96-97AB-816D546C052B}">
      <dgm:prSet/>
      <dgm:spPr/>
      <dgm:t>
        <a:bodyPr/>
        <a:lstStyle/>
        <a:p>
          <a:r>
            <a:rPr lang="en-GB" dirty="0"/>
            <a:t>Explaining for a different audience</a:t>
          </a:r>
          <a:endParaRPr lang="en-US" dirty="0"/>
        </a:p>
      </dgm:t>
    </dgm:pt>
    <dgm:pt modelId="{D0BAE753-7D11-43F2-BC8A-487EE11565B9}" type="parTrans" cxnId="{45A60375-1783-488F-A7A7-243798FFAEFF}">
      <dgm:prSet/>
      <dgm:spPr/>
      <dgm:t>
        <a:bodyPr/>
        <a:lstStyle/>
        <a:p>
          <a:endParaRPr lang="en-US"/>
        </a:p>
      </dgm:t>
    </dgm:pt>
    <dgm:pt modelId="{5A9BDF85-AAD9-49D4-95F3-7CAAF4E39D56}" type="sibTrans" cxnId="{45A60375-1783-488F-A7A7-243798FFAEFF}">
      <dgm:prSet/>
      <dgm:spPr/>
      <dgm:t>
        <a:bodyPr/>
        <a:lstStyle/>
        <a:p>
          <a:endParaRPr lang="en-US"/>
        </a:p>
      </dgm:t>
    </dgm:pt>
    <dgm:pt modelId="{104B5487-279F-4C94-867F-D3E721E4604F}">
      <dgm:prSet/>
      <dgm:spPr/>
      <dgm:t>
        <a:bodyPr/>
        <a:lstStyle/>
        <a:p>
          <a:r>
            <a:rPr lang="en-GB"/>
            <a:t>Debate</a:t>
          </a:r>
          <a:endParaRPr lang="en-US"/>
        </a:p>
      </dgm:t>
    </dgm:pt>
    <dgm:pt modelId="{17B681F2-55C2-4373-BA44-922912D8FC6E}" type="parTrans" cxnId="{3B2F00EF-0CDE-46CF-816A-7942AB87EF76}">
      <dgm:prSet/>
      <dgm:spPr/>
      <dgm:t>
        <a:bodyPr/>
        <a:lstStyle/>
        <a:p>
          <a:endParaRPr lang="en-US"/>
        </a:p>
      </dgm:t>
    </dgm:pt>
    <dgm:pt modelId="{E7B786B3-5368-4CC7-BDD7-82C8D74D4E30}" type="sibTrans" cxnId="{3B2F00EF-0CDE-46CF-816A-7942AB87EF76}">
      <dgm:prSet/>
      <dgm:spPr/>
      <dgm:t>
        <a:bodyPr/>
        <a:lstStyle/>
        <a:p>
          <a:endParaRPr lang="en-US"/>
        </a:p>
      </dgm:t>
    </dgm:pt>
    <dgm:pt modelId="{E55B35BE-4748-41DA-A115-9F41E9A3AFA2}">
      <dgm:prSet/>
      <dgm:spPr/>
      <dgm:t>
        <a:bodyPr/>
        <a:lstStyle/>
        <a:p>
          <a:r>
            <a:rPr lang="en-GB"/>
            <a:t>Conscience Corridor</a:t>
          </a:r>
          <a:endParaRPr lang="en-US"/>
        </a:p>
      </dgm:t>
    </dgm:pt>
    <dgm:pt modelId="{8174D737-280E-458B-94BD-7950E3E2B292}" type="parTrans" cxnId="{05387888-6E7F-4749-B317-BED8499F7ACE}">
      <dgm:prSet/>
      <dgm:spPr/>
      <dgm:t>
        <a:bodyPr/>
        <a:lstStyle/>
        <a:p>
          <a:endParaRPr lang="en-US"/>
        </a:p>
      </dgm:t>
    </dgm:pt>
    <dgm:pt modelId="{A8BF3AEA-AE28-4320-8D2A-F02EC8FF504C}" type="sibTrans" cxnId="{05387888-6E7F-4749-B317-BED8499F7ACE}">
      <dgm:prSet/>
      <dgm:spPr/>
      <dgm:t>
        <a:bodyPr/>
        <a:lstStyle/>
        <a:p>
          <a:endParaRPr lang="en-US"/>
        </a:p>
      </dgm:t>
    </dgm:pt>
    <dgm:pt modelId="{47C532B5-9E6D-4FD0-9D8D-5580EC303537}">
      <dgm:prSet/>
      <dgm:spPr/>
      <dgm:t>
        <a:bodyPr/>
        <a:lstStyle/>
        <a:p>
          <a:r>
            <a:rPr lang="en-GB"/>
            <a:t>Looking a short extracts by the same author – what is the same/what is different.</a:t>
          </a:r>
          <a:endParaRPr lang="en-US"/>
        </a:p>
      </dgm:t>
    </dgm:pt>
    <dgm:pt modelId="{9E41EF4A-C7C2-4B56-B28E-90CB1920FCB6}" type="parTrans" cxnId="{DDE86AF8-9C2A-41EC-88F3-793077B0AA67}">
      <dgm:prSet/>
      <dgm:spPr/>
      <dgm:t>
        <a:bodyPr/>
        <a:lstStyle/>
        <a:p>
          <a:endParaRPr lang="en-US"/>
        </a:p>
      </dgm:t>
    </dgm:pt>
    <dgm:pt modelId="{A7A8A980-3888-4D08-89A5-CE45DA59ABF6}" type="sibTrans" cxnId="{DDE86AF8-9C2A-41EC-88F3-793077B0AA67}">
      <dgm:prSet/>
      <dgm:spPr/>
      <dgm:t>
        <a:bodyPr/>
        <a:lstStyle/>
        <a:p>
          <a:endParaRPr lang="en-US"/>
        </a:p>
      </dgm:t>
    </dgm:pt>
    <dgm:pt modelId="{C87CB6E3-3C80-4670-B0FF-DC5ED6FA9254}">
      <dgm:prSet/>
      <dgm:spPr/>
      <dgm:t>
        <a:bodyPr/>
        <a:lstStyle/>
        <a:p>
          <a:r>
            <a:rPr lang="en-GB"/>
            <a:t>Odd one out.</a:t>
          </a:r>
          <a:endParaRPr lang="en-US"/>
        </a:p>
      </dgm:t>
    </dgm:pt>
    <dgm:pt modelId="{E7CD9DC3-A176-43AF-B531-09C251DB4D40}" type="parTrans" cxnId="{43788AC6-916F-439F-BBAC-0D360F7A22ED}">
      <dgm:prSet/>
      <dgm:spPr/>
      <dgm:t>
        <a:bodyPr/>
        <a:lstStyle/>
        <a:p>
          <a:endParaRPr lang="en-US"/>
        </a:p>
      </dgm:t>
    </dgm:pt>
    <dgm:pt modelId="{4585FFED-CEBC-4E0A-957D-04FFF8E4CC58}" type="sibTrans" cxnId="{43788AC6-916F-439F-BBAC-0D360F7A22ED}">
      <dgm:prSet/>
      <dgm:spPr/>
      <dgm:t>
        <a:bodyPr/>
        <a:lstStyle/>
        <a:p>
          <a:endParaRPr lang="en-US"/>
        </a:p>
      </dgm:t>
    </dgm:pt>
    <dgm:pt modelId="{8341BCA3-906B-4FE7-809C-378CFDBF67A5}">
      <dgm:prSet/>
      <dgm:spPr/>
      <dgm:t>
        <a:bodyPr/>
        <a:lstStyle/>
        <a:p>
          <a:r>
            <a:rPr lang="en-GB"/>
            <a:t>Venn diagrams</a:t>
          </a:r>
          <a:endParaRPr lang="en-US"/>
        </a:p>
      </dgm:t>
    </dgm:pt>
    <dgm:pt modelId="{AABED3C5-51C2-478B-9040-B4E903EFE50B}" type="parTrans" cxnId="{72997028-76E6-42A0-A340-D45235C65692}">
      <dgm:prSet/>
      <dgm:spPr/>
      <dgm:t>
        <a:bodyPr/>
        <a:lstStyle/>
        <a:p>
          <a:endParaRPr lang="en-US"/>
        </a:p>
      </dgm:t>
    </dgm:pt>
    <dgm:pt modelId="{0C08CEB2-B485-4A94-B8C8-81A96B109F59}" type="sibTrans" cxnId="{72997028-76E6-42A0-A340-D45235C65692}">
      <dgm:prSet/>
      <dgm:spPr/>
      <dgm:t>
        <a:bodyPr/>
        <a:lstStyle/>
        <a:p>
          <a:endParaRPr lang="en-US"/>
        </a:p>
      </dgm:t>
    </dgm:pt>
    <dgm:pt modelId="{6E724F92-85B4-4A17-B141-9BBA479C40F7}">
      <dgm:prSet/>
      <dgm:spPr/>
      <dgm:t>
        <a:bodyPr/>
        <a:lstStyle/>
        <a:p>
          <a:r>
            <a:rPr lang="en-GB"/>
            <a:t>Compare texts on a similar theme.</a:t>
          </a:r>
          <a:endParaRPr lang="en-US"/>
        </a:p>
      </dgm:t>
    </dgm:pt>
    <dgm:pt modelId="{B454A795-5BB4-47A8-B9A3-0053FBD99B76}" type="parTrans" cxnId="{8D0EC7F5-D40C-4CB7-847F-90E1393977E6}">
      <dgm:prSet/>
      <dgm:spPr/>
      <dgm:t>
        <a:bodyPr/>
        <a:lstStyle/>
        <a:p>
          <a:endParaRPr lang="en-US"/>
        </a:p>
      </dgm:t>
    </dgm:pt>
    <dgm:pt modelId="{9C2BB69C-8BD8-494D-B536-6BD82CF76110}" type="sibTrans" cxnId="{8D0EC7F5-D40C-4CB7-847F-90E1393977E6}">
      <dgm:prSet/>
      <dgm:spPr/>
      <dgm:t>
        <a:bodyPr/>
        <a:lstStyle/>
        <a:p>
          <a:endParaRPr lang="en-US"/>
        </a:p>
      </dgm:t>
    </dgm:pt>
    <dgm:pt modelId="{4DAD0B37-D612-4843-AF9E-5507642B6936}" type="pres">
      <dgm:prSet presAssocID="{02EE11C5-4CBE-4563-AB03-127B4033E356}" presName="diagram" presStyleCnt="0">
        <dgm:presLayoutVars>
          <dgm:dir/>
          <dgm:resizeHandles val="exact"/>
        </dgm:presLayoutVars>
      </dgm:prSet>
      <dgm:spPr/>
    </dgm:pt>
    <dgm:pt modelId="{A040B0FF-EF31-4C19-ADF7-9C42D1202137}" type="pres">
      <dgm:prSet presAssocID="{21879FD0-164A-4467-816B-39844A72AB0E}" presName="node" presStyleLbl="node1" presStyleIdx="0" presStyleCnt="8">
        <dgm:presLayoutVars>
          <dgm:bulletEnabled val="1"/>
        </dgm:presLayoutVars>
      </dgm:prSet>
      <dgm:spPr/>
    </dgm:pt>
    <dgm:pt modelId="{EE5BCDDD-122E-42F6-93C3-8B1ACDEC76E6}" type="pres">
      <dgm:prSet presAssocID="{6D9C20F9-F1B3-4C54-BD4C-0740903FCA6A}" presName="sibTrans" presStyleCnt="0"/>
      <dgm:spPr/>
    </dgm:pt>
    <dgm:pt modelId="{68FB812F-641E-42B4-AC1A-375E9A554763}" type="pres">
      <dgm:prSet presAssocID="{39C59093-9AC9-4B96-97AB-816D546C052B}" presName="node" presStyleLbl="node1" presStyleIdx="1" presStyleCnt="8">
        <dgm:presLayoutVars>
          <dgm:bulletEnabled val="1"/>
        </dgm:presLayoutVars>
      </dgm:prSet>
      <dgm:spPr/>
    </dgm:pt>
    <dgm:pt modelId="{9B463401-3C10-4030-A543-2A8149847A94}" type="pres">
      <dgm:prSet presAssocID="{5A9BDF85-AAD9-49D4-95F3-7CAAF4E39D56}" presName="sibTrans" presStyleCnt="0"/>
      <dgm:spPr/>
    </dgm:pt>
    <dgm:pt modelId="{9930BFBB-33E4-4C9C-851E-39A76DF38984}" type="pres">
      <dgm:prSet presAssocID="{104B5487-279F-4C94-867F-D3E721E4604F}" presName="node" presStyleLbl="node1" presStyleIdx="2" presStyleCnt="8">
        <dgm:presLayoutVars>
          <dgm:bulletEnabled val="1"/>
        </dgm:presLayoutVars>
      </dgm:prSet>
      <dgm:spPr/>
    </dgm:pt>
    <dgm:pt modelId="{70CC2982-5CA7-423B-B2C3-C915739EED1C}" type="pres">
      <dgm:prSet presAssocID="{E7B786B3-5368-4CC7-BDD7-82C8D74D4E30}" presName="sibTrans" presStyleCnt="0"/>
      <dgm:spPr/>
    </dgm:pt>
    <dgm:pt modelId="{05E18C9B-5C09-4CAB-ABAE-4DB68BD2DAE6}" type="pres">
      <dgm:prSet presAssocID="{E55B35BE-4748-41DA-A115-9F41E9A3AFA2}" presName="node" presStyleLbl="node1" presStyleIdx="3" presStyleCnt="8">
        <dgm:presLayoutVars>
          <dgm:bulletEnabled val="1"/>
        </dgm:presLayoutVars>
      </dgm:prSet>
      <dgm:spPr/>
    </dgm:pt>
    <dgm:pt modelId="{9D6C4B23-7439-42FF-A0C1-00276C78AFBA}" type="pres">
      <dgm:prSet presAssocID="{A8BF3AEA-AE28-4320-8D2A-F02EC8FF504C}" presName="sibTrans" presStyleCnt="0"/>
      <dgm:spPr/>
    </dgm:pt>
    <dgm:pt modelId="{DD7A574A-4B6D-48AF-AB29-3BD4763206F5}" type="pres">
      <dgm:prSet presAssocID="{47C532B5-9E6D-4FD0-9D8D-5580EC303537}" presName="node" presStyleLbl="node1" presStyleIdx="4" presStyleCnt="8">
        <dgm:presLayoutVars>
          <dgm:bulletEnabled val="1"/>
        </dgm:presLayoutVars>
      </dgm:prSet>
      <dgm:spPr/>
    </dgm:pt>
    <dgm:pt modelId="{C90D6901-B3DD-48FC-B5ED-A9F19D944EEC}" type="pres">
      <dgm:prSet presAssocID="{A7A8A980-3888-4D08-89A5-CE45DA59ABF6}" presName="sibTrans" presStyleCnt="0"/>
      <dgm:spPr/>
    </dgm:pt>
    <dgm:pt modelId="{D609CE6A-04CB-46A6-81D5-55AE7B953D89}" type="pres">
      <dgm:prSet presAssocID="{C87CB6E3-3C80-4670-B0FF-DC5ED6FA9254}" presName="node" presStyleLbl="node1" presStyleIdx="5" presStyleCnt="8">
        <dgm:presLayoutVars>
          <dgm:bulletEnabled val="1"/>
        </dgm:presLayoutVars>
      </dgm:prSet>
      <dgm:spPr/>
    </dgm:pt>
    <dgm:pt modelId="{E017B906-A9E4-4A41-A7FB-48A324F16E8D}" type="pres">
      <dgm:prSet presAssocID="{4585FFED-CEBC-4E0A-957D-04FFF8E4CC58}" presName="sibTrans" presStyleCnt="0"/>
      <dgm:spPr/>
    </dgm:pt>
    <dgm:pt modelId="{80F1124B-BF17-4947-BE28-0999AC648AE6}" type="pres">
      <dgm:prSet presAssocID="{8341BCA3-906B-4FE7-809C-378CFDBF67A5}" presName="node" presStyleLbl="node1" presStyleIdx="6" presStyleCnt="8">
        <dgm:presLayoutVars>
          <dgm:bulletEnabled val="1"/>
        </dgm:presLayoutVars>
      </dgm:prSet>
      <dgm:spPr/>
    </dgm:pt>
    <dgm:pt modelId="{F787D676-82B1-464B-8395-5B750B244763}" type="pres">
      <dgm:prSet presAssocID="{0C08CEB2-B485-4A94-B8C8-81A96B109F59}" presName="sibTrans" presStyleCnt="0"/>
      <dgm:spPr/>
    </dgm:pt>
    <dgm:pt modelId="{A99D7C91-122E-433F-81CC-C2DCDF36A9F7}" type="pres">
      <dgm:prSet presAssocID="{6E724F92-85B4-4A17-B141-9BBA479C40F7}" presName="node" presStyleLbl="node1" presStyleIdx="7" presStyleCnt="8">
        <dgm:presLayoutVars>
          <dgm:bulletEnabled val="1"/>
        </dgm:presLayoutVars>
      </dgm:prSet>
      <dgm:spPr/>
    </dgm:pt>
  </dgm:ptLst>
  <dgm:cxnLst>
    <dgm:cxn modelId="{EA434920-B91E-4E71-A048-499A8620AAF9}" srcId="{02EE11C5-4CBE-4563-AB03-127B4033E356}" destId="{21879FD0-164A-4467-816B-39844A72AB0E}" srcOrd="0" destOrd="0" parTransId="{9E0B6353-7A02-4270-BA47-6D02DED6F365}" sibTransId="{6D9C20F9-F1B3-4C54-BD4C-0740903FCA6A}"/>
    <dgm:cxn modelId="{72997028-76E6-42A0-A340-D45235C65692}" srcId="{02EE11C5-4CBE-4563-AB03-127B4033E356}" destId="{8341BCA3-906B-4FE7-809C-378CFDBF67A5}" srcOrd="6" destOrd="0" parTransId="{AABED3C5-51C2-478B-9040-B4E903EFE50B}" sibTransId="{0C08CEB2-B485-4A94-B8C8-81A96B109F59}"/>
    <dgm:cxn modelId="{F3BCB667-7F80-497A-804D-47173E382432}" type="presOf" srcId="{C87CB6E3-3C80-4670-B0FF-DC5ED6FA9254}" destId="{D609CE6A-04CB-46A6-81D5-55AE7B953D89}" srcOrd="0" destOrd="0" presId="urn:microsoft.com/office/officeart/2005/8/layout/default"/>
    <dgm:cxn modelId="{45A60375-1783-488F-A7A7-243798FFAEFF}" srcId="{02EE11C5-4CBE-4563-AB03-127B4033E356}" destId="{39C59093-9AC9-4B96-97AB-816D546C052B}" srcOrd="1" destOrd="0" parTransId="{D0BAE753-7D11-43F2-BC8A-487EE11565B9}" sibTransId="{5A9BDF85-AAD9-49D4-95F3-7CAAF4E39D56}"/>
    <dgm:cxn modelId="{0916CE76-4A89-4B71-9D20-5905188981DF}" type="presOf" srcId="{104B5487-279F-4C94-867F-D3E721E4604F}" destId="{9930BFBB-33E4-4C9C-851E-39A76DF38984}" srcOrd="0" destOrd="0" presId="urn:microsoft.com/office/officeart/2005/8/layout/default"/>
    <dgm:cxn modelId="{2A9D3F58-64C5-4748-9255-5BC6DA6C6801}" type="presOf" srcId="{02EE11C5-4CBE-4563-AB03-127B4033E356}" destId="{4DAD0B37-D612-4843-AF9E-5507642B6936}" srcOrd="0" destOrd="0" presId="urn:microsoft.com/office/officeart/2005/8/layout/default"/>
    <dgm:cxn modelId="{20AAED84-5649-4A12-B6DC-58A0CA270D7D}" type="presOf" srcId="{39C59093-9AC9-4B96-97AB-816D546C052B}" destId="{68FB812F-641E-42B4-AC1A-375E9A554763}" srcOrd="0" destOrd="0" presId="urn:microsoft.com/office/officeart/2005/8/layout/default"/>
    <dgm:cxn modelId="{05387888-6E7F-4749-B317-BED8499F7ACE}" srcId="{02EE11C5-4CBE-4563-AB03-127B4033E356}" destId="{E55B35BE-4748-41DA-A115-9F41E9A3AFA2}" srcOrd="3" destOrd="0" parTransId="{8174D737-280E-458B-94BD-7950E3E2B292}" sibTransId="{A8BF3AEA-AE28-4320-8D2A-F02EC8FF504C}"/>
    <dgm:cxn modelId="{9BB544A4-0B3B-4B73-99AA-E82192AE2066}" type="presOf" srcId="{6E724F92-85B4-4A17-B141-9BBA479C40F7}" destId="{A99D7C91-122E-433F-81CC-C2DCDF36A9F7}" srcOrd="0" destOrd="0" presId="urn:microsoft.com/office/officeart/2005/8/layout/default"/>
    <dgm:cxn modelId="{1193C6BA-2AB6-4E6D-9EFD-012A608E6231}" type="presOf" srcId="{21879FD0-164A-4467-816B-39844A72AB0E}" destId="{A040B0FF-EF31-4C19-ADF7-9C42D1202137}" srcOrd="0" destOrd="0" presId="urn:microsoft.com/office/officeart/2005/8/layout/default"/>
    <dgm:cxn modelId="{4589BBBC-554A-4F7F-8AEA-9DB1DA51A8E0}" type="presOf" srcId="{47C532B5-9E6D-4FD0-9D8D-5580EC303537}" destId="{DD7A574A-4B6D-48AF-AB29-3BD4763206F5}" srcOrd="0" destOrd="0" presId="urn:microsoft.com/office/officeart/2005/8/layout/default"/>
    <dgm:cxn modelId="{43788AC6-916F-439F-BBAC-0D360F7A22ED}" srcId="{02EE11C5-4CBE-4563-AB03-127B4033E356}" destId="{C87CB6E3-3C80-4670-B0FF-DC5ED6FA9254}" srcOrd="5" destOrd="0" parTransId="{E7CD9DC3-A176-43AF-B531-09C251DB4D40}" sibTransId="{4585FFED-CEBC-4E0A-957D-04FFF8E4CC58}"/>
    <dgm:cxn modelId="{058A45E1-4D92-422F-A607-7E58D386313C}" type="presOf" srcId="{8341BCA3-906B-4FE7-809C-378CFDBF67A5}" destId="{80F1124B-BF17-4947-BE28-0999AC648AE6}" srcOrd="0" destOrd="0" presId="urn:microsoft.com/office/officeart/2005/8/layout/default"/>
    <dgm:cxn modelId="{3B2F00EF-0CDE-46CF-816A-7942AB87EF76}" srcId="{02EE11C5-4CBE-4563-AB03-127B4033E356}" destId="{104B5487-279F-4C94-867F-D3E721E4604F}" srcOrd="2" destOrd="0" parTransId="{17B681F2-55C2-4373-BA44-922912D8FC6E}" sibTransId="{E7B786B3-5368-4CC7-BDD7-82C8D74D4E30}"/>
    <dgm:cxn modelId="{8D0EC7F5-D40C-4CB7-847F-90E1393977E6}" srcId="{02EE11C5-4CBE-4563-AB03-127B4033E356}" destId="{6E724F92-85B4-4A17-B141-9BBA479C40F7}" srcOrd="7" destOrd="0" parTransId="{B454A795-5BB4-47A8-B9A3-0053FBD99B76}" sibTransId="{9C2BB69C-8BD8-494D-B536-6BD82CF76110}"/>
    <dgm:cxn modelId="{DDE86AF8-9C2A-41EC-88F3-793077B0AA67}" srcId="{02EE11C5-4CBE-4563-AB03-127B4033E356}" destId="{47C532B5-9E6D-4FD0-9D8D-5580EC303537}" srcOrd="4" destOrd="0" parTransId="{9E41EF4A-C7C2-4B56-B28E-90CB1920FCB6}" sibTransId="{A7A8A980-3888-4D08-89A5-CE45DA59ABF6}"/>
    <dgm:cxn modelId="{BA95C4FB-AC2D-45B5-94BE-AEFAE6085BA3}" type="presOf" srcId="{E55B35BE-4748-41DA-A115-9F41E9A3AFA2}" destId="{05E18C9B-5C09-4CAB-ABAE-4DB68BD2DAE6}" srcOrd="0" destOrd="0" presId="urn:microsoft.com/office/officeart/2005/8/layout/default"/>
    <dgm:cxn modelId="{503EF65B-F5C9-462D-89AC-D6939F06C3DF}" type="presParOf" srcId="{4DAD0B37-D612-4843-AF9E-5507642B6936}" destId="{A040B0FF-EF31-4C19-ADF7-9C42D1202137}" srcOrd="0" destOrd="0" presId="urn:microsoft.com/office/officeart/2005/8/layout/default"/>
    <dgm:cxn modelId="{12FCD502-6DA0-40A6-A166-EDF7968E1695}" type="presParOf" srcId="{4DAD0B37-D612-4843-AF9E-5507642B6936}" destId="{EE5BCDDD-122E-42F6-93C3-8B1ACDEC76E6}" srcOrd="1" destOrd="0" presId="urn:microsoft.com/office/officeart/2005/8/layout/default"/>
    <dgm:cxn modelId="{C8C89F74-BB53-4F0C-A83C-345A9E89AD03}" type="presParOf" srcId="{4DAD0B37-D612-4843-AF9E-5507642B6936}" destId="{68FB812F-641E-42B4-AC1A-375E9A554763}" srcOrd="2" destOrd="0" presId="urn:microsoft.com/office/officeart/2005/8/layout/default"/>
    <dgm:cxn modelId="{94737802-505E-4E2A-AF5A-8DB9CAB0E8F9}" type="presParOf" srcId="{4DAD0B37-D612-4843-AF9E-5507642B6936}" destId="{9B463401-3C10-4030-A543-2A8149847A94}" srcOrd="3" destOrd="0" presId="urn:microsoft.com/office/officeart/2005/8/layout/default"/>
    <dgm:cxn modelId="{0442887D-8456-42D7-BB8C-4B7A6B50B2EF}" type="presParOf" srcId="{4DAD0B37-D612-4843-AF9E-5507642B6936}" destId="{9930BFBB-33E4-4C9C-851E-39A76DF38984}" srcOrd="4" destOrd="0" presId="urn:microsoft.com/office/officeart/2005/8/layout/default"/>
    <dgm:cxn modelId="{17165473-F940-43B4-935A-DC4DC880B023}" type="presParOf" srcId="{4DAD0B37-D612-4843-AF9E-5507642B6936}" destId="{70CC2982-5CA7-423B-B2C3-C915739EED1C}" srcOrd="5" destOrd="0" presId="urn:microsoft.com/office/officeart/2005/8/layout/default"/>
    <dgm:cxn modelId="{BD969778-903F-42FC-84E0-CF85C713DEE9}" type="presParOf" srcId="{4DAD0B37-D612-4843-AF9E-5507642B6936}" destId="{05E18C9B-5C09-4CAB-ABAE-4DB68BD2DAE6}" srcOrd="6" destOrd="0" presId="urn:microsoft.com/office/officeart/2005/8/layout/default"/>
    <dgm:cxn modelId="{64168FCA-233E-4176-9BCB-AF92AFB1E6BF}" type="presParOf" srcId="{4DAD0B37-D612-4843-AF9E-5507642B6936}" destId="{9D6C4B23-7439-42FF-A0C1-00276C78AFBA}" srcOrd="7" destOrd="0" presId="urn:microsoft.com/office/officeart/2005/8/layout/default"/>
    <dgm:cxn modelId="{BF872F96-8730-4743-969C-28DB00940E0F}" type="presParOf" srcId="{4DAD0B37-D612-4843-AF9E-5507642B6936}" destId="{DD7A574A-4B6D-48AF-AB29-3BD4763206F5}" srcOrd="8" destOrd="0" presId="urn:microsoft.com/office/officeart/2005/8/layout/default"/>
    <dgm:cxn modelId="{5DAEF87D-0538-4F89-89D6-08EA471B21FC}" type="presParOf" srcId="{4DAD0B37-D612-4843-AF9E-5507642B6936}" destId="{C90D6901-B3DD-48FC-B5ED-A9F19D944EEC}" srcOrd="9" destOrd="0" presId="urn:microsoft.com/office/officeart/2005/8/layout/default"/>
    <dgm:cxn modelId="{CC159DF8-4E0E-47BB-A9A8-11EC0710486A}" type="presParOf" srcId="{4DAD0B37-D612-4843-AF9E-5507642B6936}" destId="{D609CE6A-04CB-46A6-81D5-55AE7B953D89}" srcOrd="10" destOrd="0" presId="urn:microsoft.com/office/officeart/2005/8/layout/default"/>
    <dgm:cxn modelId="{E943E66A-4292-4BED-8993-6397F304762D}" type="presParOf" srcId="{4DAD0B37-D612-4843-AF9E-5507642B6936}" destId="{E017B906-A9E4-4A41-A7FB-48A324F16E8D}" srcOrd="11" destOrd="0" presId="urn:microsoft.com/office/officeart/2005/8/layout/default"/>
    <dgm:cxn modelId="{FF07FEC4-BA8E-4705-8646-59F303BBA6FA}" type="presParOf" srcId="{4DAD0B37-D612-4843-AF9E-5507642B6936}" destId="{80F1124B-BF17-4947-BE28-0999AC648AE6}" srcOrd="12" destOrd="0" presId="urn:microsoft.com/office/officeart/2005/8/layout/default"/>
    <dgm:cxn modelId="{4CB61A14-8352-45BF-AB32-71031DC09DDF}" type="presParOf" srcId="{4DAD0B37-D612-4843-AF9E-5507642B6936}" destId="{F787D676-82B1-464B-8395-5B750B244763}" srcOrd="13" destOrd="0" presId="urn:microsoft.com/office/officeart/2005/8/layout/default"/>
    <dgm:cxn modelId="{8DBCCA98-A552-4C1C-8E5D-6FDD37438DD5}" type="presParOf" srcId="{4DAD0B37-D612-4843-AF9E-5507642B6936}" destId="{A99D7C91-122E-433F-81CC-C2DCDF36A9F7}"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CD417D-BB6D-421C-BA5F-0CF33BBB4AD1}">
      <dsp:nvSpPr>
        <dsp:cNvPr id="0" name=""/>
        <dsp:cNvSpPr/>
      </dsp:nvSpPr>
      <dsp:spPr>
        <a:xfrm>
          <a:off x="0" y="889342"/>
          <a:ext cx="5144147" cy="351000"/>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latin typeface="Arial" panose="020B0604020202020204" pitchFamily="34" charset="0"/>
              <a:cs typeface="Arial" panose="020B0604020202020204" pitchFamily="34" charset="0"/>
            </a:rPr>
            <a:t>Rosheene Drury– </a:t>
          </a:r>
          <a:r>
            <a:rPr lang="en-GB" sz="1500" kern="1200" dirty="0" err="1">
              <a:latin typeface="Arial" panose="020B0604020202020204" pitchFamily="34" charset="0"/>
              <a:cs typeface="Arial" panose="020B0604020202020204" pitchFamily="34" charset="0"/>
            </a:rPr>
            <a:t>Gipsey</a:t>
          </a:r>
          <a:r>
            <a:rPr lang="en-GB" sz="1500" kern="1200" dirty="0">
              <a:latin typeface="Arial" panose="020B0604020202020204" pitchFamily="34" charset="0"/>
              <a:cs typeface="Arial" panose="020B0604020202020204" pitchFamily="34" charset="0"/>
            </a:rPr>
            <a:t> Bridge Academy</a:t>
          </a:r>
          <a:endParaRPr lang="en-US" sz="1500" kern="1200" dirty="0">
            <a:latin typeface="Arial" panose="020B0604020202020204" pitchFamily="34" charset="0"/>
            <a:cs typeface="Arial" panose="020B0604020202020204" pitchFamily="34" charset="0"/>
          </a:endParaRPr>
        </a:p>
      </dsp:txBody>
      <dsp:txXfrm>
        <a:off x="17134" y="906476"/>
        <a:ext cx="5109879" cy="316732"/>
      </dsp:txXfrm>
    </dsp:sp>
    <dsp:sp modelId="{F8B5B045-8D10-4532-A5FD-1259A7435F7E}">
      <dsp:nvSpPr>
        <dsp:cNvPr id="0" name=""/>
        <dsp:cNvSpPr/>
      </dsp:nvSpPr>
      <dsp:spPr>
        <a:xfrm>
          <a:off x="0" y="1283542"/>
          <a:ext cx="5144147" cy="351000"/>
        </a:xfrm>
        <a:prstGeom prst="round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latin typeface="Arial" panose="020B0604020202020204" pitchFamily="34" charset="0"/>
              <a:cs typeface="Arial" panose="020B0604020202020204" pitchFamily="34" charset="0"/>
            </a:rPr>
            <a:t>Sian Thornton/ Laura Croft – Spalding Primary Academy</a:t>
          </a:r>
          <a:endParaRPr lang="en-US" sz="1500" kern="1200" dirty="0">
            <a:latin typeface="Arial" panose="020B0604020202020204" pitchFamily="34" charset="0"/>
            <a:cs typeface="Arial" panose="020B0604020202020204" pitchFamily="34" charset="0"/>
          </a:endParaRPr>
        </a:p>
      </dsp:txBody>
      <dsp:txXfrm>
        <a:off x="17134" y="1300676"/>
        <a:ext cx="5109879" cy="316732"/>
      </dsp:txXfrm>
    </dsp:sp>
    <dsp:sp modelId="{38489656-856C-4B25-9B02-D4629DF28645}">
      <dsp:nvSpPr>
        <dsp:cNvPr id="0" name=""/>
        <dsp:cNvSpPr/>
      </dsp:nvSpPr>
      <dsp:spPr>
        <a:xfrm>
          <a:off x="0" y="1677742"/>
          <a:ext cx="5144147" cy="351000"/>
        </a:xfrm>
        <a:prstGeom prst="round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latin typeface="Arial" panose="020B0604020202020204" pitchFamily="34" charset="0"/>
              <a:cs typeface="Arial" panose="020B0604020202020204" pitchFamily="34" charset="0"/>
            </a:rPr>
            <a:t>Kate Taylor– Spilsby Primary Academy</a:t>
          </a:r>
          <a:endParaRPr lang="en-US" sz="1500" kern="1200" dirty="0">
            <a:latin typeface="Arial" panose="020B0604020202020204" pitchFamily="34" charset="0"/>
            <a:cs typeface="Arial" panose="020B0604020202020204" pitchFamily="34" charset="0"/>
          </a:endParaRPr>
        </a:p>
      </dsp:txBody>
      <dsp:txXfrm>
        <a:off x="17134" y="1694876"/>
        <a:ext cx="5109879" cy="316732"/>
      </dsp:txXfrm>
    </dsp:sp>
    <dsp:sp modelId="{6843B325-1505-4CBA-B197-505DE41852AB}">
      <dsp:nvSpPr>
        <dsp:cNvPr id="0" name=""/>
        <dsp:cNvSpPr/>
      </dsp:nvSpPr>
      <dsp:spPr>
        <a:xfrm>
          <a:off x="0" y="2071942"/>
          <a:ext cx="5144147" cy="351000"/>
        </a:xfrm>
        <a:prstGeom prst="round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latin typeface="Arial" panose="020B0604020202020204" pitchFamily="34" charset="0"/>
              <a:cs typeface="Arial" panose="020B0604020202020204" pitchFamily="34" charset="0"/>
            </a:rPr>
            <a:t>Lynne Smith- St Nicholas </a:t>
          </a:r>
          <a:r>
            <a:rPr lang="en-GB" sz="1500" kern="1200">
              <a:latin typeface="Arial" panose="020B0604020202020204" pitchFamily="34" charset="0"/>
              <a:cs typeface="Arial" panose="020B0604020202020204" pitchFamily="34" charset="0"/>
            </a:rPr>
            <a:t>CofE Primary </a:t>
          </a:r>
          <a:r>
            <a:rPr lang="en-GB" sz="1500" kern="1200" dirty="0">
              <a:latin typeface="Arial" panose="020B0604020202020204" pitchFamily="34" charset="0"/>
              <a:cs typeface="Arial" panose="020B0604020202020204" pitchFamily="34" charset="0"/>
            </a:rPr>
            <a:t>Academy</a:t>
          </a:r>
          <a:endParaRPr lang="en-US" sz="1500" kern="1200" dirty="0">
            <a:latin typeface="Arial" panose="020B0604020202020204" pitchFamily="34" charset="0"/>
            <a:cs typeface="Arial" panose="020B0604020202020204" pitchFamily="34" charset="0"/>
          </a:endParaRPr>
        </a:p>
      </dsp:txBody>
      <dsp:txXfrm>
        <a:off x="17134" y="2089076"/>
        <a:ext cx="5109879" cy="316732"/>
      </dsp:txXfrm>
    </dsp:sp>
    <dsp:sp modelId="{D836AFE2-EA21-4455-9196-23730C8BD68A}">
      <dsp:nvSpPr>
        <dsp:cNvPr id="0" name=""/>
        <dsp:cNvSpPr/>
      </dsp:nvSpPr>
      <dsp:spPr>
        <a:xfrm>
          <a:off x="0" y="2466142"/>
          <a:ext cx="5144147" cy="351000"/>
        </a:xfrm>
        <a:prstGeom prst="round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latin typeface="Arial" panose="020B0604020202020204" pitchFamily="34" charset="0"/>
              <a:cs typeface="Arial" panose="020B0604020202020204" pitchFamily="34" charset="0"/>
            </a:rPr>
            <a:t>Alison Smith– St Thomas’ CE Primary Academy</a:t>
          </a:r>
          <a:endParaRPr lang="en-US" sz="1500" kern="1200" dirty="0">
            <a:latin typeface="Arial" panose="020B0604020202020204" pitchFamily="34" charset="0"/>
            <a:cs typeface="Arial" panose="020B0604020202020204" pitchFamily="34" charset="0"/>
          </a:endParaRPr>
        </a:p>
      </dsp:txBody>
      <dsp:txXfrm>
        <a:off x="17134" y="2483276"/>
        <a:ext cx="5109879" cy="316732"/>
      </dsp:txXfrm>
    </dsp:sp>
    <dsp:sp modelId="{5D6999C8-FA45-4C90-9CD7-A36572851C25}">
      <dsp:nvSpPr>
        <dsp:cNvPr id="0" name=""/>
        <dsp:cNvSpPr/>
      </dsp:nvSpPr>
      <dsp:spPr>
        <a:xfrm>
          <a:off x="0" y="2860342"/>
          <a:ext cx="5144147" cy="351000"/>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latin typeface="Arial" panose="020B0604020202020204" pitchFamily="34" charset="0"/>
              <a:cs typeface="Arial" panose="020B0604020202020204" pitchFamily="34" charset="0"/>
            </a:rPr>
            <a:t>Chloe Pentney– Pinchbeck East CofE Academy</a:t>
          </a:r>
          <a:endParaRPr lang="en-US" sz="1500" kern="1200" dirty="0">
            <a:latin typeface="Arial" panose="020B0604020202020204" pitchFamily="34" charset="0"/>
            <a:cs typeface="Arial" panose="020B0604020202020204" pitchFamily="34" charset="0"/>
          </a:endParaRPr>
        </a:p>
      </dsp:txBody>
      <dsp:txXfrm>
        <a:off x="17134" y="2877476"/>
        <a:ext cx="5109879" cy="316732"/>
      </dsp:txXfrm>
    </dsp:sp>
    <dsp:sp modelId="{5086E58F-D91D-4B61-A532-0425C6DD2C37}">
      <dsp:nvSpPr>
        <dsp:cNvPr id="0" name=""/>
        <dsp:cNvSpPr/>
      </dsp:nvSpPr>
      <dsp:spPr>
        <a:xfrm>
          <a:off x="0" y="3254542"/>
          <a:ext cx="5144147" cy="351000"/>
        </a:xfrm>
        <a:prstGeom prst="round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latin typeface="Arial" panose="020B0604020202020204" pitchFamily="34" charset="0"/>
              <a:cs typeface="Arial" panose="020B0604020202020204" pitchFamily="34" charset="0"/>
            </a:rPr>
            <a:t>Melissa Anstey– Wyberton Primary Academy</a:t>
          </a:r>
          <a:endParaRPr lang="en-US" sz="1500" kern="1200" dirty="0">
            <a:latin typeface="Arial" panose="020B0604020202020204" pitchFamily="34" charset="0"/>
            <a:cs typeface="Arial" panose="020B0604020202020204" pitchFamily="34" charset="0"/>
          </a:endParaRPr>
        </a:p>
      </dsp:txBody>
      <dsp:txXfrm>
        <a:off x="17134" y="3271676"/>
        <a:ext cx="5109879" cy="316732"/>
      </dsp:txXfrm>
    </dsp:sp>
    <dsp:sp modelId="{9D902B0A-4DCD-42DE-BC48-7AE86877A0F4}">
      <dsp:nvSpPr>
        <dsp:cNvPr id="0" name=""/>
        <dsp:cNvSpPr/>
      </dsp:nvSpPr>
      <dsp:spPr>
        <a:xfrm>
          <a:off x="0" y="3648742"/>
          <a:ext cx="5144147" cy="351000"/>
        </a:xfrm>
        <a:prstGeom prst="round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GB" sz="1500" kern="1200" dirty="0">
              <a:latin typeface="Arial" panose="020B0604020202020204" pitchFamily="34" charset="0"/>
              <a:cs typeface="Arial" panose="020B0604020202020204" pitchFamily="34" charset="0"/>
            </a:rPr>
            <a:t>Sarah Marsden– Little </a:t>
          </a:r>
          <a:r>
            <a:rPr lang="en-GB" sz="1500" kern="1200" dirty="0" err="1">
              <a:latin typeface="Arial" panose="020B0604020202020204" pitchFamily="34" charset="0"/>
              <a:cs typeface="Arial" panose="020B0604020202020204" pitchFamily="34" charset="0"/>
            </a:rPr>
            <a:t>Gonerby</a:t>
          </a:r>
          <a:r>
            <a:rPr lang="en-GB" sz="1500" kern="1200" dirty="0">
              <a:latin typeface="Arial" panose="020B0604020202020204" pitchFamily="34" charset="0"/>
              <a:cs typeface="Arial" panose="020B0604020202020204" pitchFamily="34" charset="0"/>
            </a:rPr>
            <a:t> Infant Academy</a:t>
          </a:r>
          <a:endParaRPr lang="en-US" sz="1500" kern="1200" dirty="0">
            <a:latin typeface="Arial" panose="020B0604020202020204" pitchFamily="34" charset="0"/>
            <a:cs typeface="Arial" panose="020B0604020202020204" pitchFamily="34" charset="0"/>
          </a:endParaRPr>
        </a:p>
      </dsp:txBody>
      <dsp:txXfrm>
        <a:off x="17134" y="3665876"/>
        <a:ext cx="5109879" cy="3167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C6EA91-8455-4D18-8BF5-308AB5F1C512}">
      <dsp:nvSpPr>
        <dsp:cNvPr id="0" name=""/>
        <dsp:cNvSpPr/>
      </dsp:nvSpPr>
      <dsp:spPr>
        <a:xfrm>
          <a:off x="199468" y="744"/>
          <a:ext cx="2324597" cy="13947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Dictionary work – choose 3 words from a text (this would work well with non-fiction). Children to be taught how to use a dictionary or a glossary to find the meanings).</a:t>
          </a:r>
          <a:endParaRPr lang="en-US" sz="1300" kern="1200"/>
        </a:p>
      </dsp:txBody>
      <dsp:txXfrm>
        <a:off x="199468" y="744"/>
        <a:ext cx="2324597" cy="1394758"/>
      </dsp:txXfrm>
    </dsp:sp>
    <dsp:sp modelId="{AA56A7C1-3465-4B25-9509-1A0D7D7F5537}">
      <dsp:nvSpPr>
        <dsp:cNvPr id="0" name=""/>
        <dsp:cNvSpPr/>
      </dsp:nvSpPr>
      <dsp:spPr>
        <a:xfrm>
          <a:off x="2756526" y="744"/>
          <a:ext cx="2324597" cy="13947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Retelling stories – Provide the children with key words from a story to help them in their retelling. Each word could be worth a certain number of ‘points’ based on their difficulty.</a:t>
          </a:r>
          <a:endParaRPr lang="en-US" sz="1300" kern="1200"/>
        </a:p>
      </dsp:txBody>
      <dsp:txXfrm>
        <a:off x="2756526" y="744"/>
        <a:ext cx="2324597" cy="1394758"/>
      </dsp:txXfrm>
    </dsp:sp>
    <dsp:sp modelId="{8B45F704-6A70-4A98-A270-FB5C219DF4DE}">
      <dsp:nvSpPr>
        <dsp:cNvPr id="0" name=""/>
        <dsp:cNvSpPr/>
      </dsp:nvSpPr>
      <dsp:spPr>
        <a:xfrm>
          <a:off x="5313583" y="744"/>
          <a:ext cx="2324597" cy="13947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Revisiting and retrieving key vocabulary from a previous lesson and making links.</a:t>
          </a:r>
          <a:endParaRPr lang="en-US" sz="1300" kern="1200"/>
        </a:p>
      </dsp:txBody>
      <dsp:txXfrm>
        <a:off x="5313583" y="744"/>
        <a:ext cx="2324597" cy="1394758"/>
      </dsp:txXfrm>
    </dsp:sp>
    <dsp:sp modelId="{07CA0841-1A5C-4791-BAAA-5782572FB213}">
      <dsp:nvSpPr>
        <dsp:cNvPr id="0" name=""/>
        <dsp:cNvSpPr/>
      </dsp:nvSpPr>
      <dsp:spPr>
        <a:xfrm>
          <a:off x="7870640" y="744"/>
          <a:ext cx="2324597" cy="13947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Use of learning walls</a:t>
          </a:r>
          <a:endParaRPr lang="en-US" sz="1300" kern="1200"/>
        </a:p>
      </dsp:txBody>
      <dsp:txXfrm>
        <a:off x="7870640" y="744"/>
        <a:ext cx="2324597" cy="1394758"/>
      </dsp:txXfrm>
    </dsp:sp>
    <dsp:sp modelId="{5F2C8A0A-C820-4C10-A061-D2754E8F7C69}">
      <dsp:nvSpPr>
        <dsp:cNvPr id="0" name=""/>
        <dsp:cNvSpPr/>
      </dsp:nvSpPr>
      <dsp:spPr>
        <a:xfrm>
          <a:off x="199468" y="1627963"/>
          <a:ext cx="2324597" cy="13947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Use of visual images alongside words to help with retention.</a:t>
          </a:r>
          <a:endParaRPr lang="en-US" sz="1300" kern="1200"/>
        </a:p>
      </dsp:txBody>
      <dsp:txXfrm>
        <a:off x="199468" y="1627963"/>
        <a:ext cx="2324597" cy="1394758"/>
      </dsp:txXfrm>
    </dsp:sp>
    <dsp:sp modelId="{0D4EC9F8-B5AB-4807-9916-008CD0AF6BA4}">
      <dsp:nvSpPr>
        <dsp:cNvPr id="0" name=""/>
        <dsp:cNvSpPr/>
      </dsp:nvSpPr>
      <dsp:spPr>
        <a:xfrm>
          <a:off x="2756526" y="1627963"/>
          <a:ext cx="2324597" cy="13947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Picking out key vocabulary when reading aloud and discussing, using in sentences.</a:t>
          </a:r>
          <a:endParaRPr lang="en-US" sz="1300" kern="1200"/>
        </a:p>
      </dsp:txBody>
      <dsp:txXfrm>
        <a:off x="2756526" y="1627963"/>
        <a:ext cx="2324597" cy="1394758"/>
      </dsp:txXfrm>
    </dsp:sp>
    <dsp:sp modelId="{48CCD6F9-D0AF-4770-BBB7-2A2D77E34CF5}">
      <dsp:nvSpPr>
        <dsp:cNvPr id="0" name=""/>
        <dsp:cNvSpPr/>
      </dsp:nvSpPr>
      <dsp:spPr>
        <a:xfrm>
          <a:off x="5313583" y="1627963"/>
          <a:ext cx="2324597" cy="13947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dirty="0"/>
            <a:t>Showing children sentences with words missing – what words could go in here. Looking at how words can affect meaning.</a:t>
          </a:r>
          <a:endParaRPr lang="en-US" sz="1300" kern="1200" dirty="0"/>
        </a:p>
      </dsp:txBody>
      <dsp:txXfrm>
        <a:off x="5313583" y="1627963"/>
        <a:ext cx="2324597" cy="1394758"/>
      </dsp:txXfrm>
    </dsp:sp>
    <dsp:sp modelId="{32ED167F-02A4-45D9-8212-65DAB339EF58}">
      <dsp:nvSpPr>
        <dsp:cNvPr id="0" name=""/>
        <dsp:cNvSpPr/>
      </dsp:nvSpPr>
      <dsp:spPr>
        <a:xfrm>
          <a:off x="7870640" y="1627963"/>
          <a:ext cx="2324597" cy="13947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Vocabulary 4 square (see next page)</a:t>
          </a:r>
          <a:endParaRPr lang="en-US" sz="1300" kern="1200"/>
        </a:p>
      </dsp:txBody>
      <dsp:txXfrm>
        <a:off x="7870640" y="1627963"/>
        <a:ext cx="2324597" cy="1394758"/>
      </dsp:txXfrm>
    </dsp:sp>
    <dsp:sp modelId="{F82B535B-B3ED-4723-945E-C1E38329C8BD}">
      <dsp:nvSpPr>
        <dsp:cNvPr id="0" name=""/>
        <dsp:cNvSpPr/>
      </dsp:nvSpPr>
      <dsp:spPr>
        <a:xfrm>
          <a:off x="199468" y="3255181"/>
          <a:ext cx="2324597" cy="13947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Matching words to definitions</a:t>
          </a:r>
          <a:endParaRPr lang="en-US" sz="1300" kern="1200"/>
        </a:p>
      </dsp:txBody>
      <dsp:txXfrm>
        <a:off x="199468" y="3255181"/>
        <a:ext cx="2324597" cy="1394758"/>
      </dsp:txXfrm>
    </dsp:sp>
    <dsp:sp modelId="{B47F5D29-2C58-4018-9E22-9DA1597CF8D4}">
      <dsp:nvSpPr>
        <dsp:cNvPr id="0" name=""/>
        <dsp:cNvSpPr/>
      </dsp:nvSpPr>
      <dsp:spPr>
        <a:xfrm>
          <a:off x="2756526" y="3255181"/>
          <a:ext cx="2324597" cy="13947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Word families work, including looking at prefixes and suffixes. </a:t>
          </a:r>
          <a:endParaRPr lang="en-US" sz="1300" kern="1200"/>
        </a:p>
      </dsp:txBody>
      <dsp:txXfrm>
        <a:off x="2756526" y="3255181"/>
        <a:ext cx="2324597" cy="1394758"/>
      </dsp:txXfrm>
    </dsp:sp>
    <dsp:sp modelId="{A3CBE647-84B9-40DA-882D-F39787E9313A}">
      <dsp:nvSpPr>
        <dsp:cNvPr id="0" name=""/>
        <dsp:cNvSpPr/>
      </dsp:nvSpPr>
      <dsp:spPr>
        <a:xfrm>
          <a:off x="5313583" y="3255181"/>
          <a:ext cx="2324597" cy="13947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Synonym snakes and ladders (see following pages)</a:t>
          </a:r>
          <a:endParaRPr lang="en-US" sz="1300" kern="1200"/>
        </a:p>
      </dsp:txBody>
      <dsp:txXfrm>
        <a:off x="5313583" y="3255181"/>
        <a:ext cx="2324597" cy="1394758"/>
      </dsp:txXfrm>
    </dsp:sp>
    <dsp:sp modelId="{6AF39933-0BB7-4E8F-9FEF-139C0C6465DA}">
      <dsp:nvSpPr>
        <dsp:cNvPr id="0" name=""/>
        <dsp:cNvSpPr/>
      </dsp:nvSpPr>
      <dsp:spPr>
        <a:xfrm>
          <a:off x="7870640" y="3255181"/>
          <a:ext cx="2324597" cy="1394758"/>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GB" sz="1300" kern="1200"/>
            <a:t>Voc-app-ulary (see following pages)</a:t>
          </a:r>
          <a:endParaRPr lang="en-US" sz="1300" kern="1200"/>
        </a:p>
      </dsp:txBody>
      <dsp:txXfrm>
        <a:off x="7870640" y="3255181"/>
        <a:ext cx="2324597" cy="139475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D94F32-59E8-4CF4-A1A0-034387193AA3}">
      <dsp:nvSpPr>
        <dsp:cNvPr id="0" name=""/>
        <dsp:cNvSpPr/>
      </dsp:nvSpPr>
      <dsp:spPr>
        <a:xfrm>
          <a:off x="667639" y="195724"/>
          <a:ext cx="1250763" cy="1250763"/>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EA640D7-EFC5-4D71-B48A-B408F84C4796}">
      <dsp:nvSpPr>
        <dsp:cNvPr id="0" name=""/>
        <dsp:cNvSpPr/>
      </dsp:nvSpPr>
      <dsp:spPr>
        <a:xfrm>
          <a:off x="934196" y="462280"/>
          <a:ext cx="717651" cy="71765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BEF0D37-D54C-465C-82D6-A1D008DC6F5D}">
      <dsp:nvSpPr>
        <dsp:cNvPr id="0" name=""/>
        <dsp:cNvSpPr/>
      </dsp:nvSpPr>
      <dsp:spPr>
        <a:xfrm>
          <a:off x="267805" y="1836070"/>
          <a:ext cx="205043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GB" sz="1200" kern="1200"/>
            <a:t>Here are the answers- what are the questions?</a:t>
          </a:r>
          <a:endParaRPr lang="en-US" sz="1200" kern="1200"/>
        </a:p>
      </dsp:txBody>
      <dsp:txXfrm>
        <a:off x="267805" y="1836070"/>
        <a:ext cx="2050431" cy="720000"/>
      </dsp:txXfrm>
    </dsp:sp>
    <dsp:sp modelId="{55078E84-5367-40D2-955E-9565A6FC7DD9}">
      <dsp:nvSpPr>
        <dsp:cNvPr id="0" name=""/>
        <dsp:cNvSpPr/>
      </dsp:nvSpPr>
      <dsp:spPr>
        <a:xfrm>
          <a:off x="3076897" y="195724"/>
          <a:ext cx="1250763" cy="1250763"/>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6DA87DC-62FC-42D4-9C40-7CF78DD784FC}">
      <dsp:nvSpPr>
        <dsp:cNvPr id="0" name=""/>
        <dsp:cNvSpPr/>
      </dsp:nvSpPr>
      <dsp:spPr>
        <a:xfrm>
          <a:off x="3343453" y="462280"/>
          <a:ext cx="717651" cy="717651"/>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6FBFDE2-A05E-435A-B712-532608DA868F}">
      <dsp:nvSpPr>
        <dsp:cNvPr id="0" name=""/>
        <dsp:cNvSpPr/>
      </dsp:nvSpPr>
      <dsp:spPr>
        <a:xfrm>
          <a:off x="2677063" y="1836070"/>
          <a:ext cx="205043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GB" sz="1200" kern="1200"/>
            <a:t>‘Find and Copy one word’ style questions.</a:t>
          </a:r>
          <a:endParaRPr lang="en-US" sz="1200" kern="1200"/>
        </a:p>
      </dsp:txBody>
      <dsp:txXfrm>
        <a:off x="2677063" y="1836070"/>
        <a:ext cx="2050431" cy="720000"/>
      </dsp:txXfrm>
    </dsp:sp>
    <dsp:sp modelId="{6A150D05-472B-4C3B-B77A-6ABAD5D32A69}">
      <dsp:nvSpPr>
        <dsp:cNvPr id="0" name=""/>
        <dsp:cNvSpPr/>
      </dsp:nvSpPr>
      <dsp:spPr>
        <a:xfrm>
          <a:off x="5486154" y="195724"/>
          <a:ext cx="1250763" cy="1250763"/>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82BAAF8-650C-477D-93C7-C16FB310064B}">
      <dsp:nvSpPr>
        <dsp:cNvPr id="0" name=""/>
        <dsp:cNvSpPr/>
      </dsp:nvSpPr>
      <dsp:spPr>
        <a:xfrm>
          <a:off x="5752710" y="462280"/>
          <a:ext cx="717651" cy="71765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521B751-92DE-47B3-90C2-E9BCECAF328C}">
      <dsp:nvSpPr>
        <dsp:cNvPr id="0" name=""/>
        <dsp:cNvSpPr/>
      </dsp:nvSpPr>
      <dsp:spPr>
        <a:xfrm>
          <a:off x="5086320" y="1836070"/>
          <a:ext cx="205043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GB" sz="1200" kern="1200"/>
            <a:t>Keyhole – If I saw this character/scene through a keyhole, what would I see? (draw/paint activity)</a:t>
          </a:r>
          <a:endParaRPr lang="en-US" sz="1200" kern="1200"/>
        </a:p>
      </dsp:txBody>
      <dsp:txXfrm>
        <a:off x="5086320" y="1836070"/>
        <a:ext cx="2050431" cy="720000"/>
      </dsp:txXfrm>
    </dsp:sp>
    <dsp:sp modelId="{FED22665-EB28-4847-AA3E-D1B8527D5A02}">
      <dsp:nvSpPr>
        <dsp:cNvPr id="0" name=""/>
        <dsp:cNvSpPr/>
      </dsp:nvSpPr>
      <dsp:spPr>
        <a:xfrm>
          <a:off x="7895411" y="195724"/>
          <a:ext cx="1250763" cy="1250763"/>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A4071F-4CBD-4B24-837B-BEFAA27819D3}">
      <dsp:nvSpPr>
        <dsp:cNvPr id="0" name=""/>
        <dsp:cNvSpPr/>
      </dsp:nvSpPr>
      <dsp:spPr>
        <a:xfrm>
          <a:off x="8161967" y="462280"/>
          <a:ext cx="717651" cy="71765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0D59385-4F76-4370-BB6C-BCB95CFFFACC}">
      <dsp:nvSpPr>
        <dsp:cNvPr id="0" name=""/>
        <dsp:cNvSpPr/>
      </dsp:nvSpPr>
      <dsp:spPr>
        <a:xfrm>
          <a:off x="7495577" y="1836070"/>
          <a:ext cx="205043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GB" sz="1200" kern="1200"/>
            <a:t>Vocab Ninja books – example texts linked to non-core learning.</a:t>
          </a:r>
          <a:endParaRPr lang="en-US" sz="1200" kern="1200"/>
        </a:p>
      </dsp:txBody>
      <dsp:txXfrm>
        <a:off x="7495577" y="1836070"/>
        <a:ext cx="2050431" cy="720000"/>
      </dsp:txXfrm>
    </dsp:sp>
    <dsp:sp modelId="{A9C791FF-49E9-4344-BC57-9787E7825AB5}">
      <dsp:nvSpPr>
        <dsp:cNvPr id="0" name=""/>
        <dsp:cNvSpPr/>
      </dsp:nvSpPr>
      <dsp:spPr>
        <a:xfrm>
          <a:off x="667639" y="3068677"/>
          <a:ext cx="1250763" cy="1250763"/>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281AAD-33B0-49E4-BE44-B347E626EA28}">
      <dsp:nvSpPr>
        <dsp:cNvPr id="0" name=""/>
        <dsp:cNvSpPr/>
      </dsp:nvSpPr>
      <dsp:spPr>
        <a:xfrm>
          <a:off x="934196" y="3335234"/>
          <a:ext cx="717651" cy="717651"/>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8FACB9E4-F736-44F1-8D35-F36AE6F5F684}">
      <dsp:nvSpPr>
        <dsp:cNvPr id="0" name=""/>
        <dsp:cNvSpPr/>
      </dsp:nvSpPr>
      <dsp:spPr>
        <a:xfrm>
          <a:off x="267805" y="4709023"/>
          <a:ext cx="205043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GB" sz="1200" kern="1200"/>
            <a:t>Explore the language of retrieval – children to ask own retrieval style questions. </a:t>
          </a:r>
          <a:endParaRPr lang="en-US" sz="1200" kern="1200"/>
        </a:p>
      </dsp:txBody>
      <dsp:txXfrm>
        <a:off x="267805" y="4709023"/>
        <a:ext cx="2050431" cy="720000"/>
      </dsp:txXfrm>
    </dsp:sp>
    <dsp:sp modelId="{7A533159-8E09-47EB-87E7-C763345E20A1}">
      <dsp:nvSpPr>
        <dsp:cNvPr id="0" name=""/>
        <dsp:cNvSpPr/>
      </dsp:nvSpPr>
      <dsp:spPr>
        <a:xfrm>
          <a:off x="3076897" y="3068677"/>
          <a:ext cx="1250763" cy="1250763"/>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8E3565A-8D03-4463-89A1-1C9B7053022C}">
      <dsp:nvSpPr>
        <dsp:cNvPr id="0" name=""/>
        <dsp:cNvSpPr/>
      </dsp:nvSpPr>
      <dsp:spPr>
        <a:xfrm>
          <a:off x="3343453" y="3335234"/>
          <a:ext cx="717651" cy="717651"/>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6989811-22A4-49C7-9A24-4214B3CDCAF8}">
      <dsp:nvSpPr>
        <dsp:cNvPr id="0" name=""/>
        <dsp:cNvSpPr/>
      </dsp:nvSpPr>
      <dsp:spPr>
        <a:xfrm>
          <a:off x="2677063" y="4709023"/>
          <a:ext cx="205043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GB" sz="1200" kern="1200" dirty="0"/>
            <a:t>Fact dump </a:t>
          </a:r>
        </a:p>
        <a:p>
          <a:pPr marL="0" lvl="0" indent="0" algn="ctr" defTabSz="533400">
            <a:lnSpc>
              <a:spcPct val="90000"/>
            </a:lnSpc>
            <a:spcBef>
              <a:spcPct val="0"/>
            </a:spcBef>
            <a:spcAft>
              <a:spcPct val="35000"/>
            </a:spcAft>
            <a:buNone/>
            <a:defRPr cap="all"/>
          </a:pPr>
          <a:r>
            <a:rPr lang="en-GB" sz="1200" kern="1200" dirty="0"/>
            <a:t>(see following pages)</a:t>
          </a:r>
          <a:endParaRPr lang="en-US" sz="1200" kern="1200" dirty="0"/>
        </a:p>
      </dsp:txBody>
      <dsp:txXfrm>
        <a:off x="2677063" y="4709023"/>
        <a:ext cx="2050431" cy="720000"/>
      </dsp:txXfrm>
    </dsp:sp>
    <dsp:sp modelId="{4982352D-C1B5-4BD5-AC76-6B9B0D9D7D29}">
      <dsp:nvSpPr>
        <dsp:cNvPr id="0" name=""/>
        <dsp:cNvSpPr/>
      </dsp:nvSpPr>
      <dsp:spPr>
        <a:xfrm>
          <a:off x="5486154" y="3068677"/>
          <a:ext cx="1250763" cy="1250763"/>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18838A4-2D71-412C-8B5B-40DAF4D0802F}">
      <dsp:nvSpPr>
        <dsp:cNvPr id="0" name=""/>
        <dsp:cNvSpPr/>
      </dsp:nvSpPr>
      <dsp:spPr>
        <a:xfrm>
          <a:off x="5752710" y="3335234"/>
          <a:ext cx="717651" cy="717651"/>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1F4E636D-15EE-4465-A4DC-7CDDE5C3AA39}">
      <dsp:nvSpPr>
        <dsp:cNvPr id="0" name=""/>
        <dsp:cNvSpPr/>
      </dsp:nvSpPr>
      <dsp:spPr>
        <a:xfrm>
          <a:off x="5086320" y="4709023"/>
          <a:ext cx="205043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GB" sz="1200" kern="1200" dirty="0"/>
            <a:t>Retrieval pyramid </a:t>
          </a:r>
        </a:p>
        <a:p>
          <a:pPr marL="0" lvl="0" indent="0" algn="ctr" defTabSz="533400">
            <a:lnSpc>
              <a:spcPct val="90000"/>
            </a:lnSpc>
            <a:spcBef>
              <a:spcPct val="0"/>
            </a:spcBef>
            <a:spcAft>
              <a:spcPct val="35000"/>
            </a:spcAft>
            <a:buNone/>
            <a:defRPr cap="all"/>
          </a:pPr>
          <a:r>
            <a:rPr lang="en-GB" sz="1200" kern="1200" dirty="0"/>
            <a:t>(see following pages)</a:t>
          </a:r>
          <a:endParaRPr lang="en-US" sz="1200" kern="1200" dirty="0"/>
        </a:p>
      </dsp:txBody>
      <dsp:txXfrm>
        <a:off x="5086320" y="4709023"/>
        <a:ext cx="2050431" cy="720000"/>
      </dsp:txXfrm>
    </dsp:sp>
    <dsp:sp modelId="{D0EFC0B1-2FA2-4956-ACD5-08B3C4FAAE80}">
      <dsp:nvSpPr>
        <dsp:cNvPr id="0" name=""/>
        <dsp:cNvSpPr/>
      </dsp:nvSpPr>
      <dsp:spPr>
        <a:xfrm>
          <a:off x="7895411" y="3068677"/>
          <a:ext cx="1250763" cy="1250763"/>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29D4B27-5040-4041-B80C-6B501D97E149}">
      <dsp:nvSpPr>
        <dsp:cNvPr id="0" name=""/>
        <dsp:cNvSpPr/>
      </dsp:nvSpPr>
      <dsp:spPr>
        <a:xfrm>
          <a:off x="8161967" y="3335234"/>
          <a:ext cx="717651" cy="717651"/>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85C1149-6DC8-4376-A55A-91D114C5B4DA}">
      <dsp:nvSpPr>
        <dsp:cNvPr id="0" name=""/>
        <dsp:cNvSpPr/>
      </dsp:nvSpPr>
      <dsp:spPr>
        <a:xfrm>
          <a:off x="7495577" y="4709023"/>
          <a:ext cx="205043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GB" sz="1200" kern="1200" dirty="0"/>
            <a:t>Traffic light retrieval (see Following Pages) </a:t>
          </a:r>
          <a:endParaRPr lang="en-US" sz="1200" kern="1200" dirty="0"/>
        </a:p>
      </dsp:txBody>
      <dsp:txXfrm>
        <a:off x="7495577" y="4709023"/>
        <a:ext cx="2050431" cy="720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4920CA-13D5-4F94-BEF2-94B1873AC89D}">
      <dsp:nvSpPr>
        <dsp:cNvPr id="0" name=""/>
        <dsp:cNvSpPr/>
      </dsp:nvSpPr>
      <dsp:spPr>
        <a:xfrm>
          <a:off x="24870" y="498"/>
          <a:ext cx="2405806" cy="1443483"/>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Use of images and film to develop early inference. </a:t>
          </a:r>
          <a:endParaRPr lang="en-US" sz="1200" kern="1200"/>
        </a:p>
      </dsp:txBody>
      <dsp:txXfrm>
        <a:off x="24870" y="498"/>
        <a:ext cx="2405806" cy="1443483"/>
      </dsp:txXfrm>
    </dsp:sp>
    <dsp:sp modelId="{BBA72792-3C66-41C5-A3F1-AF1360AF9800}">
      <dsp:nvSpPr>
        <dsp:cNvPr id="0" name=""/>
        <dsp:cNvSpPr/>
      </dsp:nvSpPr>
      <dsp:spPr>
        <a:xfrm>
          <a:off x="2671256" y="498"/>
          <a:ext cx="2405806" cy="1443483"/>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Use of drama to get in to the shoes of a character or a setting/event.</a:t>
          </a:r>
          <a:endParaRPr lang="en-US" sz="1200" kern="1200"/>
        </a:p>
      </dsp:txBody>
      <dsp:txXfrm>
        <a:off x="2671256" y="498"/>
        <a:ext cx="2405806" cy="1443483"/>
      </dsp:txXfrm>
    </dsp:sp>
    <dsp:sp modelId="{CEF42BDA-9CE8-4081-A7D0-716C29420D03}">
      <dsp:nvSpPr>
        <dsp:cNvPr id="0" name=""/>
        <dsp:cNvSpPr/>
      </dsp:nvSpPr>
      <dsp:spPr>
        <a:xfrm>
          <a:off x="5317643" y="498"/>
          <a:ext cx="2405806" cy="1443483"/>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If this character was a superhero, what powers/skills would they have?</a:t>
          </a:r>
          <a:endParaRPr lang="en-US" sz="1200" kern="1200"/>
        </a:p>
      </dsp:txBody>
      <dsp:txXfrm>
        <a:off x="5317643" y="498"/>
        <a:ext cx="2405806" cy="1443483"/>
      </dsp:txXfrm>
    </dsp:sp>
    <dsp:sp modelId="{0EB2DCBB-82E3-490E-A45C-AE516210FEB7}">
      <dsp:nvSpPr>
        <dsp:cNvPr id="0" name=""/>
        <dsp:cNvSpPr/>
      </dsp:nvSpPr>
      <dsp:spPr>
        <a:xfrm>
          <a:off x="7964030" y="498"/>
          <a:ext cx="2405806" cy="1443483"/>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Images of characters – match key vocab to show feelings/characteristics etc</a:t>
          </a:r>
          <a:endParaRPr lang="en-US" sz="1200" kern="1200"/>
        </a:p>
      </dsp:txBody>
      <dsp:txXfrm>
        <a:off x="7964030" y="498"/>
        <a:ext cx="2405806" cy="1443483"/>
      </dsp:txXfrm>
    </dsp:sp>
    <dsp:sp modelId="{812CBD8F-46E2-41BB-AA52-78100B70BC40}">
      <dsp:nvSpPr>
        <dsp:cNvPr id="0" name=""/>
        <dsp:cNvSpPr/>
      </dsp:nvSpPr>
      <dsp:spPr>
        <a:xfrm>
          <a:off x="24870" y="1684563"/>
          <a:ext cx="2405806" cy="1443483"/>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PC Prove it – statements on post it notes – prove it is true by finding evidence in the text.</a:t>
          </a:r>
          <a:endParaRPr lang="en-US" sz="1200" kern="1200"/>
        </a:p>
      </dsp:txBody>
      <dsp:txXfrm>
        <a:off x="24870" y="1684563"/>
        <a:ext cx="2405806" cy="1443483"/>
      </dsp:txXfrm>
    </dsp:sp>
    <dsp:sp modelId="{CEB3968D-D1CE-4503-81E5-90CD27484AD8}">
      <dsp:nvSpPr>
        <dsp:cNvPr id="0" name=""/>
        <dsp:cNvSpPr/>
      </dsp:nvSpPr>
      <dsp:spPr>
        <a:xfrm>
          <a:off x="2671256" y="1684563"/>
          <a:ext cx="2405806" cy="1443483"/>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The genie – If you could grant this character three wishes, what would they be?</a:t>
          </a:r>
          <a:endParaRPr lang="en-US" sz="1200" kern="1200"/>
        </a:p>
      </dsp:txBody>
      <dsp:txXfrm>
        <a:off x="2671256" y="1684563"/>
        <a:ext cx="2405806" cy="1443483"/>
      </dsp:txXfrm>
    </dsp:sp>
    <dsp:sp modelId="{32A67D74-F115-4AD6-B085-048476D114B5}">
      <dsp:nvSpPr>
        <dsp:cNvPr id="0" name=""/>
        <dsp:cNvSpPr/>
      </dsp:nvSpPr>
      <dsp:spPr>
        <a:xfrm>
          <a:off x="5317643" y="1684563"/>
          <a:ext cx="2405806" cy="1443483"/>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Piggy Bank – children to think about what a character would choose to buy with money in a piggy bank.</a:t>
          </a:r>
          <a:endParaRPr lang="en-US" sz="1200" kern="1200"/>
        </a:p>
      </dsp:txBody>
      <dsp:txXfrm>
        <a:off x="5317643" y="1684563"/>
        <a:ext cx="2405806" cy="1443483"/>
      </dsp:txXfrm>
    </dsp:sp>
    <dsp:sp modelId="{4FF9BD93-F7CB-4B0E-9EFE-2CD50C73852F}">
      <dsp:nvSpPr>
        <dsp:cNvPr id="0" name=""/>
        <dsp:cNvSpPr/>
      </dsp:nvSpPr>
      <dsp:spPr>
        <a:xfrm>
          <a:off x="7964030" y="1684563"/>
          <a:ext cx="2405806" cy="1443483"/>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Emotional Rollercoaster – This activity explores character feelings (both positive and negative) as you read through a story. </a:t>
          </a:r>
          <a:endParaRPr lang="en-US" sz="1200" kern="1200"/>
        </a:p>
      </dsp:txBody>
      <dsp:txXfrm>
        <a:off x="7964030" y="1684563"/>
        <a:ext cx="2405806" cy="1443483"/>
      </dsp:txXfrm>
    </dsp:sp>
    <dsp:sp modelId="{E13C1972-E7B6-4324-9314-B13CB6626577}">
      <dsp:nvSpPr>
        <dsp:cNvPr id="0" name=""/>
        <dsp:cNvSpPr/>
      </dsp:nvSpPr>
      <dsp:spPr>
        <a:xfrm>
          <a:off x="3994450" y="3368627"/>
          <a:ext cx="2405806" cy="1443483"/>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GB" sz="1200" kern="1200"/>
            <a:t>The Survival Rucksack – Once the children have become familiar with a character or if you have a really powerful character description, imagine you have found the character’s rucksack – what objects would you expect to find in there any why?</a:t>
          </a:r>
          <a:endParaRPr lang="en-US" sz="1200" kern="1200"/>
        </a:p>
      </dsp:txBody>
      <dsp:txXfrm>
        <a:off x="3994450" y="3368627"/>
        <a:ext cx="2405806" cy="144348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29BA86-F306-4A27-AAA0-A956952C7F5B}">
      <dsp:nvSpPr>
        <dsp:cNvPr id="0" name=""/>
        <dsp:cNvSpPr/>
      </dsp:nvSpPr>
      <dsp:spPr>
        <a:xfrm>
          <a:off x="992748" y="506"/>
          <a:ext cx="2832570" cy="1699542"/>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Objects in a bag – take each one out. Look at each object individually, then collectively – what do they say about a character/ event from a text?</a:t>
          </a:r>
          <a:endParaRPr lang="en-US" sz="1400" kern="1200"/>
        </a:p>
      </dsp:txBody>
      <dsp:txXfrm>
        <a:off x="992748" y="506"/>
        <a:ext cx="2832570" cy="1699542"/>
      </dsp:txXfrm>
    </dsp:sp>
    <dsp:sp modelId="{AA9EDD1F-4B12-4F07-B6E3-2E718CA4A776}">
      <dsp:nvSpPr>
        <dsp:cNvPr id="0" name=""/>
        <dsp:cNvSpPr/>
      </dsp:nvSpPr>
      <dsp:spPr>
        <a:xfrm>
          <a:off x="4108575" y="506"/>
          <a:ext cx="2832570" cy="1699542"/>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Exploring front covers, blurbs – slow reveal. </a:t>
          </a:r>
          <a:endParaRPr lang="en-US" sz="1400" kern="1200"/>
        </a:p>
      </dsp:txBody>
      <dsp:txXfrm>
        <a:off x="4108575" y="506"/>
        <a:ext cx="2832570" cy="1699542"/>
      </dsp:txXfrm>
    </dsp:sp>
    <dsp:sp modelId="{940473F9-E316-4C28-8753-70AF5B1EDF32}">
      <dsp:nvSpPr>
        <dsp:cNvPr id="0" name=""/>
        <dsp:cNvSpPr/>
      </dsp:nvSpPr>
      <dsp:spPr>
        <a:xfrm>
          <a:off x="7224402" y="506"/>
          <a:ext cx="2832570" cy="1699542"/>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Making links to previous texts to help children to understand more complex texts – it is important that children can recognise themes.</a:t>
          </a:r>
          <a:endParaRPr lang="en-US" sz="1400" kern="1200"/>
        </a:p>
      </dsp:txBody>
      <dsp:txXfrm>
        <a:off x="7224402" y="506"/>
        <a:ext cx="2832570" cy="1699542"/>
      </dsp:txXfrm>
    </dsp:sp>
    <dsp:sp modelId="{D9FF6C82-EE56-4116-A0CD-BF4AF33147BB}">
      <dsp:nvSpPr>
        <dsp:cNvPr id="0" name=""/>
        <dsp:cNvSpPr/>
      </dsp:nvSpPr>
      <dsp:spPr>
        <a:xfrm>
          <a:off x="992748" y="1983305"/>
          <a:ext cx="2832570" cy="1699542"/>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Curiosity cube</a:t>
          </a:r>
          <a:endParaRPr lang="en-US" sz="1400" kern="1200"/>
        </a:p>
      </dsp:txBody>
      <dsp:txXfrm>
        <a:off x="992748" y="1983305"/>
        <a:ext cx="2832570" cy="1699542"/>
      </dsp:txXfrm>
    </dsp:sp>
    <dsp:sp modelId="{03FF4A75-3991-4414-BAA3-5319AF054974}">
      <dsp:nvSpPr>
        <dsp:cNvPr id="0" name=""/>
        <dsp:cNvSpPr/>
      </dsp:nvSpPr>
      <dsp:spPr>
        <a:xfrm>
          <a:off x="4108575" y="1983305"/>
          <a:ext cx="2832570" cy="1699542"/>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Wrap books up – pass the parcel – each layer reveals a clue (word/phrase) for the children to predict what the book may be about.</a:t>
          </a:r>
          <a:endParaRPr lang="en-US" sz="1400" kern="1200"/>
        </a:p>
      </dsp:txBody>
      <dsp:txXfrm>
        <a:off x="4108575" y="1983305"/>
        <a:ext cx="2832570" cy="1699542"/>
      </dsp:txXfrm>
    </dsp:sp>
    <dsp:sp modelId="{BA22B1F6-FE7D-4AC5-8469-18715CA47FEB}">
      <dsp:nvSpPr>
        <dsp:cNvPr id="0" name=""/>
        <dsp:cNvSpPr/>
      </dsp:nvSpPr>
      <dsp:spPr>
        <a:xfrm>
          <a:off x="7224402" y="1983305"/>
          <a:ext cx="2832570" cy="1699542"/>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Explore character descriptions in a text. </a:t>
          </a:r>
          <a:endParaRPr lang="en-US" sz="1400" kern="1200"/>
        </a:p>
      </dsp:txBody>
      <dsp:txXfrm>
        <a:off x="7224402" y="1983305"/>
        <a:ext cx="2832570" cy="1699542"/>
      </dsp:txXfrm>
    </dsp:sp>
    <dsp:sp modelId="{A2688FEA-1E43-4B45-8324-353FA4F811A2}">
      <dsp:nvSpPr>
        <dsp:cNvPr id="0" name=""/>
        <dsp:cNvSpPr/>
      </dsp:nvSpPr>
      <dsp:spPr>
        <a:xfrm>
          <a:off x="992748" y="3966105"/>
          <a:ext cx="2832570" cy="1699542"/>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I wonder…</a:t>
          </a:r>
          <a:endParaRPr lang="en-US" sz="1400" kern="1200"/>
        </a:p>
      </dsp:txBody>
      <dsp:txXfrm>
        <a:off x="992748" y="3966105"/>
        <a:ext cx="2832570" cy="1699542"/>
      </dsp:txXfrm>
    </dsp:sp>
    <dsp:sp modelId="{4E9CFC3F-ACF3-486E-9C86-75BCBC235D80}">
      <dsp:nvSpPr>
        <dsp:cNvPr id="0" name=""/>
        <dsp:cNvSpPr/>
      </dsp:nvSpPr>
      <dsp:spPr>
        <a:xfrm>
          <a:off x="4108575" y="3966105"/>
          <a:ext cx="2832570" cy="1699542"/>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3 Key words – what could the character/setting be like? Why?</a:t>
          </a:r>
          <a:endParaRPr lang="en-US" sz="1400" kern="1200"/>
        </a:p>
      </dsp:txBody>
      <dsp:txXfrm>
        <a:off x="4108575" y="3966105"/>
        <a:ext cx="2832570" cy="1699542"/>
      </dsp:txXfrm>
    </dsp:sp>
    <dsp:sp modelId="{30E3BFD1-A32E-48C3-A958-7E1DE6F6586B}">
      <dsp:nvSpPr>
        <dsp:cNvPr id="0" name=""/>
        <dsp:cNvSpPr/>
      </dsp:nvSpPr>
      <dsp:spPr>
        <a:xfrm>
          <a:off x="7224402" y="3966105"/>
          <a:ext cx="2832570" cy="1699542"/>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Ripped Pages – Provide the children with a text, but purposefully blank out a page or a paragraph. The children are to write what they think may have happened in the missing extract based on what has come before or after. </a:t>
          </a:r>
          <a:endParaRPr lang="en-US" sz="1400" kern="1200"/>
        </a:p>
      </dsp:txBody>
      <dsp:txXfrm>
        <a:off x="7224402" y="3966105"/>
        <a:ext cx="2832570" cy="169954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FBA72F-4B24-46AC-9C82-C293304DD604}">
      <dsp:nvSpPr>
        <dsp:cNvPr id="0" name=""/>
        <dsp:cNvSpPr/>
      </dsp:nvSpPr>
      <dsp:spPr>
        <a:xfrm>
          <a:off x="3037" y="174024"/>
          <a:ext cx="2409471" cy="1445683"/>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Using pictures as prompts</a:t>
          </a:r>
          <a:endParaRPr lang="en-US" sz="2300" kern="1200"/>
        </a:p>
      </dsp:txBody>
      <dsp:txXfrm>
        <a:off x="3037" y="174024"/>
        <a:ext cx="2409471" cy="1445683"/>
      </dsp:txXfrm>
    </dsp:sp>
    <dsp:sp modelId="{11AF5EFA-7F87-435A-9A88-27A0938A321A}">
      <dsp:nvSpPr>
        <dsp:cNvPr id="0" name=""/>
        <dsp:cNvSpPr/>
      </dsp:nvSpPr>
      <dsp:spPr>
        <a:xfrm>
          <a:off x="2653456" y="174024"/>
          <a:ext cx="2409471" cy="1445683"/>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Sentences cut up as prompts – not necessarily in order</a:t>
          </a:r>
          <a:endParaRPr lang="en-US" sz="2300" kern="1200"/>
        </a:p>
      </dsp:txBody>
      <dsp:txXfrm>
        <a:off x="2653456" y="174024"/>
        <a:ext cx="2409471" cy="1445683"/>
      </dsp:txXfrm>
    </dsp:sp>
    <dsp:sp modelId="{A15C8A61-C412-48AE-85C2-52EA39048FF5}">
      <dsp:nvSpPr>
        <dsp:cNvPr id="0" name=""/>
        <dsp:cNvSpPr/>
      </dsp:nvSpPr>
      <dsp:spPr>
        <a:xfrm>
          <a:off x="5303875" y="174024"/>
          <a:ext cx="2409471" cy="1445683"/>
        </a:xfrm>
        <a:prstGeom prst="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Only allowing a certain number of words to summarise</a:t>
          </a:r>
          <a:endParaRPr lang="en-US" sz="2300" kern="1200"/>
        </a:p>
      </dsp:txBody>
      <dsp:txXfrm>
        <a:off x="5303875" y="174024"/>
        <a:ext cx="2409471" cy="1445683"/>
      </dsp:txXfrm>
    </dsp:sp>
    <dsp:sp modelId="{971ABBA7-CB44-478C-95F2-1D803EFA8A39}">
      <dsp:nvSpPr>
        <dsp:cNvPr id="0" name=""/>
        <dsp:cNvSpPr/>
      </dsp:nvSpPr>
      <dsp:spPr>
        <a:xfrm>
          <a:off x="7954294" y="174024"/>
          <a:ext cx="2409471" cy="1445683"/>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Tweet it!</a:t>
          </a:r>
          <a:endParaRPr lang="en-US" sz="2300" kern="1200"/>
        </a:p>
      </dsp:txBody>
      <dsp:txXfrm>
        <a:off x="7954294" y="174024"/>
        <a:ext cx="2409471" cy="1445683"/>
      </dsp:txXfrm>
    </dsp:sp>
    <dsp:sp modelId="{037E62E9-2C95-4BF2-BA97-7CE04D755A42}">
      <dsp:nvSpPr>
        <dsp:cNvPr id="0" name=""/>
        <dsp:cNvSpPr/>
      </dsp:nvSpPr>
      <dsp:spPr>
        <a:xfrm>
          <a:off x="3037" y="1860654"/>
          <a:ext cx="2409471" cy="1445683"/>
        </a:xfrm>
        <a:prstGeom prst="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Story map.</a:t>
          </a:r>
          <a:endParaRPr lang="en-US" sz="2300" kern="1200"/>
        </a:p>
      </dsp:txBody>
      <dsp:txXfrm>
        <a:off x="3037" y="1860654"/>
        <a:ext cx="2409471" cy="1445683"/>
      </dsp:txXfrm>
    </dsp:sp>
    <dsp:sp modelId="{4795DA69-6B1E-4607-BB6C-A82922C42652}">
      <dsp:nvSpPr>
        <dsp:cNvPr id="0" name=""/>
        <dsp:cNvSpPr/>
      </dsp:nvSpPr>
      <dsp:spPr>
        <a:xfrm>
          <a:off x="2653456" y="1860654"/>
          <a:ext cx="2409471" cy="1445683"/>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Sequencing images to help with the summarising</a:t>
          </a:r>
          <a:endParaRPr lang="en-US" sz="2300" kern="1200"/>
        </a:p>
      </dsp:txBody>
      <dsp:txXfrm>
        <a:off x="2653456" y="1860654"/>
        <a:ext cx="2409471" cy="1445683"/>
      </dsp:txXfrm>
    </dsp:sp>
    <dsp:sp modelId="{458124EE-D3DE-4E96-9DED-CAA5403A1969}">
      <dsp:nvSpPr>
        <dsp:cNvPr id="0" name=""/>
        <dsp:cNvSpPr/>
      </dsp:nvSpPr>
      <dsp:spPr>
        <a:xfrm>
          <a:off x="5303875" y="1860654"/>
          <a:ext cx="2409471" cy="1445683"/>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Summarise in 3 key points.</a:t>
          </a:r>
          <a:endParaRPr lang="en-US" sz="2300" kern="1200"/>
        </a:p>
      </dsp:txBody>
      <dsp:txXfrm>
        <a:off x="5303875" y="1860654"/>
        <a:ext cx="2409471" cy="1445683"/>
      </dsp:txXfrm>
    </dsp:sp>
    <dsp:sp modelId="{36870494-EEC5-4D5D-B2E9-7F40866C5245}">
      <dsp:nvSpPr>
        <dsp:cNvPr id="0" name=""/>
        <dsp:cNvSpPr/>
      </dsp:nvSpPr>
      <dsp:spPr>
        <a:xfrm>
          <a:off x="7954294" y="1860654"/>
          <a:ext cx="2409471" cy="1445683"/>
        </a:xfrm>
        <a:prstGeom prst="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Recording aloud using an ipad. </a:t>
          </a:r>
          <a:endParaRPr lang="en-US" sz="2300" kern="1200"/>
        </a:p>
      </dsp:txBody>
      <dsp:txXfrm>
        <a:off x="7954294" y="1860654"/>
        <a:ext cx="2409471" cy="1445683"/>
      </dsp:txXfrm>
    </dsp:sp>
    <dsp:sp modelId="{B08C71AB-1F57-49FB-A41E-6DEF313946F0}">
      <dsp:nvSpPr>
        <dsp:cNvPr id="0" name=""/>
        <dsp:cNvSpPr/>
      </dsp:nvSpPr>
      <dsp:spPr>
        <a:xfrm>
          <a:off x="2653456" y="3547284"/>
          <a:ext cx="2409471" cy="1445683"/>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The Imposter (see following page)</a:t>
          </a:r>
          <a:endParaRPr lang="en-US" sz="2300" kern="1200"/>
        </a:p>
      </dsp:txBody>
      <dsp:txXfrm>
        <a:off x="2653456" y="3547284"/>
        <a:ext cx="2409471" cy="1445683"/>
      </dsp:txXfrm>
    </dsp:sp>
    <dsp:sp modelId="{3F9F9064-102C-4FED-AE5D-7E5D63B06A13}">
      <dsp:nvSpPr>
        <dsp:cNvPr id="0" name=""/>
        <dsp:cNvSpPr/>
      </dsp:nvSpPr>
      <dsp:spPr>
        <a:xfrm>
          <a:off x="5303875" y="3547284"/>
          <a:ext cx="2409471" cy="1445683"/>
        </a:xfrm>
        <a:prstGeom prst="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kern="1200"/>
            <a:t>Summary Beehive (see following page)</a:t>
          </a:r>
          <a:endParaRPr lang="en-US" sz="2300" kern="1200"/>
        </a:p>
      </dsp:txBody>
      <dsp:txXfrm>
        <a:off x="5303875" y="3547284"/>
        <a:ext cx="2409471" cy="144568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40B0FF-EF31-4C19-ADF7-9C42D1202137}">
      <dsp:nvSpPr>
        <dsp:cNvPr id="0" name=""/>
        <dsp:cNvSpPr/>
      </dsp:nvSpPr>
      <dsp:spPr>
        <a:xfrm>
          <a:off x="1080141" y="2430"/>
          <a:ext cx="2700353" cy="1620211"/>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Partner talk</a:t>
          </a:r>
          <a:endParaRPr lang="en-US" sz="2100" kern="1200"/>
        </a:p>
      </dsp:txBody>
      <dsp:txXfrm>
        <a:off x="1080141" y="2430"/>
        <a:ext cx="2700353" cy="1620211"/>
      </dsp:txXfrm>
    </dsp:sp>
    <dsp:sp modelId="{68FB812F-641E-42B4-AC1A-375E9A554763}">
      <dsp:nvSpPr>
        <dsp:cNvPr id="0" name=""/>
        <dsp:cNvSpPr/>
      </dsp:nvSpPr>
      <dsp:spPr>
        <a:xfrm>
          <a:off x="4050529" y="2430"/>
          <a:ext cx="2700353" cy="1620211"/>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Explaining for a different audience</a:t>
          </a:r>
          <a:endParaRPr lang="en-US" sz="2100" kern="1200" dirty="0"/>
        </a:p>
      </dsp:txBody>
      <dsp:txXfrm>
        <a:off x="4050529" y="2430"/>
        <a:ext cx="2700353" cy="1620211"/>
      </dsp:txXfrm>
    </dsp:sp>
    <dsp:sp modelId="{9930BFBB-33E4-4C9C-851E-39A76DF38984}">
      <dsp:nvSpPr>
        <dsp:cNvPr id="0" name=""/>
        <dsp:cNvSpPr/>
      </dsp:nvSpPr>
      <dsp:spPr>
        <a:xfrm>
          <a:off x="7020917" y="2430"/>
          <a:ext cx="2700353" cy="1620211"/>
        </a:xfrm>
        <a:prstGeom prst="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Debate</a:t>
          </a:r>
          <a:endParaRPr lang="en-US" sz="2100" kern="1200"/>
        </a:p>
      </dsp:txBody>
      <dsp:txXfrm>
        <a:off x="7020917" y="2430"/>
        <a:ext cx="2700353" cy="1620211"/>
      </dsp:txXfrm>
    </dsp:sp>
    <dsp:sp modelId="{05E18C9B-5C09-4CAB-ABAE-4DB68BD2DAE6}">
      <dsp:nvSpPr>
        <dsp:cNvPr id="0" name=""/>
        <dsp:cNvSpPr/>
      </dsp:nvSpPr>
      <dsp:spPr>
        <a:xfrm>
          <a:off x="1080141" y="1892678"/>
          <a:ext cx="2700353" cy="1620211"/>
        </a:xfrm>
        <a:prstGeom prst="rect">
          <a:avLst/>
        </a:prstGeom>
        <a:solidFill>
          <a:schemeClr val="accent5">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Conscience Corridor</a:t>
          </a:r>
          <a:endParaRPr lang="en-US" sz="2100" kern="1200"/>
        </a:p>
      </dsp:txBody>
      <dsp:txXfrm>
        <a:off x="1080141" y="1892678"/>
        <a:ext cx="2700353" cy="1620211"/>
      </dsp:txXfrm>
    </dsp:sp>
    <dsp:sp modelId="{DD7A574A-4B6D-48AF-AB29-3BD4763206F5}">
      <dsp:nvSpPr>
        <dsp:cNvPr id="0" name=""/>
        <dsp:cNvSpPr/>
      </dsp:nvSpPr>
      <dsp:spPr>
        <a:xfrm>
          <a:off x="4050529" y="1892678"/>
          <a:ext cx="2700353" cy="1620211"/>
        </a:xfrm>
        <a:prstGeom prst="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Looking a short extracts by the same author – what is the same/what is different.</a:t>
          </a:r>
          <a:endParaRPr lang="en-US" sz="2100" kern="1200"/>
        </a:p>
      </dsp:txBody>
      <dsp:txXfrm>
        <a:off x="4050529" y="1892678"/>
        <a:ext cx="2700353" cy="1620211"/>
      </dsp:txXfrm>
    </dsp:sp>
    <dsp:sp modelId="{D609CE6A-04CB-46A6-81D5-55AE7B953D89}">
      <dsp:nvSpPr>
        <dsp:cNvPr id="0" name=""/>
        <dsp:cNvSpPr/>
      </dsp:nvSpPr>
      <dsp:spPr>
        <a:xfrm>
          <a:off x="7020917" y="1892678"/>
          <a:ext cx="2700353" cy="1620211"/>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Odd one out.</a:t>
          </a:r>
          <a:endParaRPr lang="en-US" sz="2100" kern="1200"/>
        </a:p>
      </dsp:txBody>
      <dsp:txXfrm>
        <a:off x="7020917" y="1892678"/>
        <a:ext cx="2700353" cy="1620211"/>
      </dsp:txXfrm>
    </dsp:sp>
    <dsp:sp modelId="{80F1124B-BF17-4947-BE28-0999AC648AE6}">
      <dsp:nvSpPr>
        <dsp:cNvPr id="0" name=""/>
        <dsp:cNvSpPr/>
      </dsp:nvSpPr>
      <dsp:spPr>
        <a:xfrm>
          <a:off x="2565335" y="3782925"/>
          <a:ext cx="2700353" cy="1620211"/>
        </a:xfrm>
        <a:prstGeom prst="rect">
          <a:avLst/>
        </a:prstGeom>
        <a:solidFill>
          <a:schemeClr val="accent3">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Venn diagrams</a:t>
          </a:r>
          <a:endParaRPr lang="en-US" sz="2100" kern="1200"/>
        </a:p>
      </dsp:txBody>
      <dsp:txXfrm>
        <a:off x="2565335" y="3782925"/>
        <a:ext cx="2700353" cy="1620211"/>
      </dsp:txXfrm>
    </dsp:sp>
    <dsp:sp modelId="{A99D7C91-122E-433F-81CC-C2DCDF36A9F7}">
      <dsp:nvSpPr>
        <dsp:cNvPr id="0" name=""/>
        <dsp:cNvSpPr/>
      </dsp:nvSpPr>
      <dsp:spPr>
        <a:xfrm>
          <a:off x="5535723" y="3782925"/>
          <a:ext cx="2700353" cy="1620211"/>
        </a:xfrm>
        <a:prstGeom prst="rect">
          <a:avLst/>
        </a:prstGeom>
        <a:solidFill>
          <a:schemeClr val="accent4">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Compare texts on a similar theme.</a:t>
          </a:r>
          <a:endParaRPr lang="en-US" sz="2100" kern="1200"/>
        </a:p>
      </dsp:txBody>
      <dsp:txXfrm>
        <a:off x="5535723" y="3782925"/>
        <a:ext cx="2700353" cy="162021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0E2E148-5F3F-4011-B0CD-6CC7492C737D}" type="datetimeFigureOut">
              <a:rPr lang="en-GB" smtClean="0"/>
              <a:t>25/04/2022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19837900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E2E148-5F3F-4011-B0CD-6CC7492C737D}" type="datetimeFigureOut">
              <a:rPr lang="en-GB" smtClean="0"/>
              <a:t>25/04/2022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32841263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E2E148-5F3F-4011-B0CD-6CC7492C737D}" type="datetimeFigureOut">
              <a:rPr lang="en-GB" smtClean="0"/>
              <a:t>25/04/2022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34452447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0E2E148-5F3F-4011-B0CD-6CC7492C737D}" type="datetimeFigureOut">
              <a:rPr lang="en-GB" smtClean="0"/>
              <a:t>25/04/2022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11401370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0E2E148-5F3F-4011-B0CD-6CC7492C737D}" type="datetimeFigureOut">
              <a:rPr lang="en-GB" smtClean="0"/>
              <a:t>25/04/2022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17042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0E2E148-5F3F-4011-B0CD-6CC7492C737D}" type="datetimeFigureOut">
              <a:rPr lang="en-GB" smtClean="0"/>
              <a:t>25/04/2022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32284806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E2E148-5F3F-4011-B0CD-6CC7492C737D}" type="datetimeFigureOut">
              <a:rPr lang="en-GB" smtClean="0"/>
              <a:t>25/04/2022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15496574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0E2E148-5F3F-4011-B0CD-6CC7492C737D}" type="datetimeFigureOut">
              <a:rPr lang="en-GB" smtClean="0"/>
              <a:t>25/04/2022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28017747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E34EF2-DA91-474E-B2AD-2F6D0AA2DD26}" type="slidenum">
              <a:rPr lang="en-GB" smtClean="0"/>
              <a:t>‹#›</a:t>
            </a:fld>
            <a:endParaRPr lang="en-GB"/>
          </a:p>
        </p:txBody>
      </p:sp>
      <p:sp>
        <p:nvSpPr>
          <p:cNvPr id="5" name="Date Placeholder 4"/>
          <p:cNvSpPr>
            <a:spLocks noGrp="1"/>
          </p:cNvSpPr>
          <p:nvPr>
            <p:ph type="dt" sz="half" idx="10"/>
          </p:nvPr>
        </p:nvSpPr>
        <p:spPr/>
        <p:txBody>
          <a:bodyPr/>
          <a:lstStyle/>
          <a:p>
            <a:fld id="{B0E2E148-5F3F-4011-B0CD-6CC7492C737D}" type="datetimeFigureOut">
              <a:rPr lang="en-GB" smtClean="0"/>
              <a:t>25/04/2022</a:t>
            </a:fld>
            <a:endParaRPr lang="en-GB"/>
          </a:p>
        </p:txBody>
      </p:sp>
    </p:spTree>
    <p:extLst>
      <p:ext uri="{BB962C8B-B14F-4D97-AF65-F5344CB8AC3E}">
        <p14:creationId xmlns:p14="http://schemas.microsoft.com/office/powerpoint/2010/main" val="24112143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E2E148-5F3F-4011-B0CD-6CC7492C737D}" type="datetimeFigureOut">
              <a:rPr lang="en-GB" smtClean="0"/>
              <a:t>25/04/2022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3356286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E2E148-5F3F-4011-B0CD-6CC7492C737D}" type="datetimeFigureOut">
              <a:rPr lang="en-GB" smtClean="0"/>
              <a:t>25/04/2022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E34EF2-DA91-474E-B2AD-2F6D0AA2DD26}"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9786118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E2E148-5F3F-4011-B0CD-6CC7492C737D}" type="datetimeFigureOut">
              <a:rPr lang="en-GB" smtClean="0"/>
              <a:t>25/04/2022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22640944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E2E148-5F3F-4011-B0CD-6CC7492C737D}" type="datetimeFigureOut">
              <a:rPr lang="en-GB" smtClean="0"/>
              <a:t>25/04/2022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E34EF2-DA91-474E-B2AD-2F6D0AA2DD26}"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507062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E2E148-5F3F-4011-B0CD-6CC7492C737D}" type="datetimeFigureOut">
              <a:rPr lang="en-GB" smtClean="0"/>
              <a:t>25/04/2022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9101898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E2E148-5F3F-4011-B0CD-6CC7492C737D}" type="datetimeFigureOut">
              <a:rPr lang="en-GB" smtClean="0"/>
              <a:t>25/04/2022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25040089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E2E148-5F3F-4011-B0CD-6CC7492C737D}" type="datetimeFigureOut">
              <a:rPr lang="en-GB" smtClean="0"/>
              <a:t>25/04/2022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263752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E2E148-5F3F-4011-B0CD-6CC7492C737D}" type="datetimeFigureOut">
              <a:rPr lang="en-GB" smtClean="0"/>
              <a:t>25/04/2022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E34EF2-DA91-474E-B2AD-2F6D0AA2DD26}" type="slidenum">
              <a:rPr lang="en-GB" smtClean="0"/>
              <a:t>‹#›</a:t>
            </a:fld>
            <a:endParaRPr lang="en-GB"/>
          </a:p>
        </p:txBody>
      </p:sp>
    </p:spTree>
    <p:extLst>
      <p:ext uri="{BB962C8B-B14F-4D97-AF65-F5344CB8AC3E}">
        <p14:creationId xmlns:p14="http://schemas.microsoft.com/office/powerpoint/2010/main" val="25150314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0E2E148-5F3F-4011-B0CD-6CC7492C737D}" type="datetimeFigureOut">
              <a:rPr lang="en-GB" smtClean="0"/>
              <a:t>25/04/2022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80E34EF2-DA91-474E-B2AD-2F6D0AA2DD26}" type="slidenum">
              <a:rPr lang="en-GB" smtClean="0"/>
              <a:t>‹#›</a:t>
            </a:fld>
            <a:endParaRPr lang="en-GB"/>
          </a:p>
        </p:txBody>
      </p:sp>
    </p:spTree>
    <p:extLst>
      <p:ext uri="{BB962C8B-B14F-4D97-AF65-F5344CB8AC3E}">
        <p14:creationId xmlns:p14="http://schemas.microsoft.com/office/powerpoint/2010/main" val="2155036383"/>
      </p:ext>
    </p:extLst>
  </p:cSld>
  <p:clrMap bg1="lt1" tx1="dk1" bg2="lt2" tx2="dk2" accent1="accent1" accent2="accent2" accent3="accent3" accent4="accent4" accent5="accent5" accent6="accent6" hlink="hlink" folHlink="folHlink"/>
  <p:sldLayoutIdLst>
    <p:sldLayoutId id="2147483800" r:id="rId1"/>
    <p:sldLayoutId id="2147483801" r:id="rId2"/>
    <p:sldLayoutId id="2147483802" r:id="rId3"/>
    <p:sldLayoutId id="2147483803" r:id="rId4"/>
    <p:sldLayoutId id="2147483804" r:id="rId5"/>
    <p:sldLayoutId id="2147483805" r:id="rId6"/>
    <p:sldLayoutId id="2147483806" r:id="rId7"/>
    <p:sldLayoutId id="2147483807" r:id="rId8"/>
    <p:sldLayoutId id="2147483808" r:id="rId9"/>
    <p:sldLayoutId id="2147483809" r:id="rId10"/>
    <p:sldLayoutId id="2147483810" r:id="rId11"/>
    <p:sldLayoutId id="2147483811" r:id="rId12"/>
    <p:sldLayoutId id="2147483812" r:id="rId13"/>
    <p:sldLayoutId id="2147483813" r:id="rId14"/>
    <p:sldLayoutId id="2147483814" r:id="rId15"/>
    <p:sldLayoutId id="2147483815" r:id="rId16"/>
    <p:sldLayoutId id="2147483816"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1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4.svg"/></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17.xml"/><Relationship Id="rId6" Type="http://schemas.openxmlformats.org/officeDocument/2006/relationships/image" Target="../media/image9.png"/><Relationship Id="rId5" Type="http://schemas.openxmlformats.org/officeDocument/2006/relationships/image" Target="cid:37E0465D-1EB3-4EFA-9E66-E1B19F22C0D2" TargetMode="Externa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2.svg"/><Relationship Id="rId7" Type="http://schemas.openxmlformats.org/officeDocument/2006/relationships/image" Target="../media/image16.svg"/><Relationship Id="rId2" Type="http://schemas.openxmlformats.org/officeDocument/2006/relationships/image" Target="../media/image11.png"/><Relationship Id="rId1" Type="http://schemas.openxmlformats.org/officeDocument/2006/relationships/slideLayout" Target="../slideLayouts/slideLayout17.xml"/><Relationship Id="rId6" Type="http://schemas.openxmlformats.org/officeDocument/2006/relationships/image" Target="../media/image15.png"/><Relationship Id="rId5" Type="http://schemas.openxmlformats.org/officeDocument/2006/relationships/image" Target="../media/image14.sv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8.svg"/><Relationship Id="rId7" Type="http://schemas.openxmlformats.org/officeDocument/2006/relationships/image" Target="../media/image22.svg"/><Relationship Id="rId2" Type="http://schemas.openxmlformats.org/officeDocument/2006/relationships/image" Target="../media/image17.png"/><Relationship Id="rId1" Type="http://schemas.openxmlformats.org/officeDocument/2006/relationships/slideLayout" Target="../slideLayouts/slideLayout17.xml"/><Relationship Id="rId6" Type="http://schemas.openxmlformats.org/officeDocument/2006/relationships/image" Target="../media/image21.png"/><Relationship Id="rId5" Type="http://schemas.openxmlformats.org/officeDocument/2006/relationships/image" Target="../media/image20.svg"/><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Layout" Target="../slideLayouts/slideLayout17.xml"/><Relationship Id="rId5" Type="http://schemas.openxmlformats.org/officeDocument/2006/relationships/image" Target="../media/image26.svg"/><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17.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4">
            <a:extLst>
              <a:ext uri="{FF2B5EF4-FFF2-40B4-BE49-F238E27FC236}">
                <a16:creationId xmlns:a16="http://schemas.microsoft.com/office/drawing/2014/main" id="{9AA02575-B6DD-4640-B112-C194902381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33486" y="4424492"/>
            <a:ext cx="2925005" cy="161904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54654084-E6C5-4E4F-942E-B815836236B9}"/>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5" name="Rectangle 4">
            <a:extLst>
              <a:ext uri="{FF2B5EF4-FFF2-40B4-BE49-F238E27FC236}">
                <a16:creationId xmlns:a16="http://schemas.microsoft.com/office/drawing/2014/main" id="{D89F8027-A6AC-4531-ADA2-78FB22D2926F}"/>
              </a:ext>
            </a:extLst>
          </p:cNvPr>
          <p:cNvSpPr>
            <a:spLocks noChangeArrowheads="1"/>
          </p:cNvSpPr>
          <p:nvPr/>
        </p:nvSpPr>
        <p:spPr bwMode="auto">
          <a:xfrm>
            <a:off x="1185721" y="602377"/>
            <a:ext cx="8230138"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5400" b="0" i="0" u="none" strike="noStrike" cap="none" normalizeH="0" baseline="0" dirty="0">
                <a:ln>
                  <a:noFill/>
                </a:ln>
                <a:solidFill>
                  <a:schemeClr val="tx1"/>
                </a:solidFill>
                <a:effectLst/>
                <a:latin typeface="Congenial Black" panose="02000503040000020004" pitchFamily="2" charset="0"/>
                <a:ea typeface="STCaiyun" panose="02010800040101010101" pitchFamily="2" charset="-122"/>
                <a:cs typeface="Arial" panose="020B0604020202020204" pitchFamily="34" charset="0"/>
              </a:rPr>
              <a:t>The Teaching of Reading</a:t>
            </a:r>
            <a:endParaRPr kumimoji="0" lang="en-GB" altLang="en-US" b="0" i="0" u="none" strike="noStrike" cap="none" normalizeH="0" baseline="0" dirty="0">
              <a:ln>
                <a:noFill/>
              </a:ln>
              <a:solidFill>
                <a:schemeClr val="tx1"/>
              </a:solidFill>
              <a:effectLst/>
              <a:latin typeface="Congenial Black" panose="02000503040000020004" pitchFamily="2" charset="0"/>
              <a:ea typeface="STCaiyun" panose="02010800040101010101" pitchFamily="2" charset="-122"/>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6" name="Rectangle 5">
            <a:extLst>
              <a:ext uri="{FF2B5EF4-FFF2-40B4-BE49-F238E27FC236}">
                <a16:creationId xmlns:a16="http://schemas.microsoft.com/office/drawing/2014/main" id="{2343D819-0AAB-4AB3-9CD8-8D0BC0CB1612}"/>
              </a:ext>
            </a:extLst>
          </p:cNvPr>
          <p:cNvSpPr>
            <a:spLocks noChangeArrowheads="1"/>
          </p:cNvSpPr>
          <p:nvPr/>
        </p:nvSpPr>
        <p:spPr bwMode="auto">
          <a:xfrm>
            <a:off x="2396558" y="1787177"/>
            <a:ext cx="519885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3600" b="0" i="0" u="none" strike="noStrike" cap="none" normalizeH="0" baseline="0" dirty="0">
                <a:ln>
                  <a:noFill/>
                </a:ln>
                <a:solidFill>
                  <a:schemeClr val="tx1"/>
                </a:solidFill>
                <a:effectLst/>
                <a:latin typeface="Goodmarker" panose="02000500000000000000" pitchFamily="2" charset="0"/>
                <a:ea typeface="Calibri" panose="020F0502020204030204" pitchFamily="34" charset="0"/>
                <a:cs typeface="Times New Roman" panose="02020603050405020304" pitchFamily="18" charset="0"/>
              </a:rPr>
              <a:t>A handbook of practical strategies</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950404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duotone>
              <a:schemeClr val="bg1">
                <a:shade val="48000"/>
                <a:satMod val="110000"/>
                <a:lumMod val="40000"/>
              </a:schemeClr>
              <a:schemeClr val="bg1">
                <a:tint val="90000"/>
                <a:lumMod val="106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4E2802-369D-4B11-AE68-FD8C00B6F629}"/>
              </a:ext>
            </a:extLst>
          </p:cNvPr>
          <p:cNvSpPr>
            <a:spLocks noGrp="1"/>
          </p:cNvSpPr>
          <p:nvPr>
            <p:ph type="title"/>
          </p:nvPr>
        </p:nvSpPr>
        <p:spPr>
          <a:xfrm>
            <a:off x="6386982" y="320823"/>
            <a:ext cx="3072869" cy="1151965"/>
          </a:xfrm>
        </p:spPr>
        <p:txBody>
          <a:bodyPr>
            <a:normAutofit fontScale="90000"/>
          </a:bodyPr>
          <a:lstStyle/>
          <a:p>
            <a:r>
              <a:rPr lang="en-GB" sz="3700" dirty="0"/>
              <a:t>Meet the Reading team:</a:t>
            </a:r>
          </a:p>
        </p:txBody>
      </p:sp>
      <p:graphicFrame>
        <p:nvGraphicFramePr>
          <p:cNvPr id="10" name="TextBox 6">
            <a:extLst>
              <a:ext uri="{FF2B5EF4-FFF2-40B4-BE49-F238E27FC236}">
                <a16:creationId xmlns:a16="http://schemas.microsoft.com/office/drawing/2014/main" id="{BE0E3B36-2B0A-4E45-AD88-6D49932731E3}"/>
              </a:ext>
            </a:extLst>
          </p:cNvPr>
          <p:cNvGraphicFramePr/>
          <p:nvPr>
            <p:extLst>
              <p:ext uri="{D42A27DB-BD31-4B8C-83A1-F6EECF244321}">
                <p14:modId xmlns:p14="http://schemas.microsoft.com/office/powerpoint/2010/main" val="3772926867"/>
              </p:ext>
            </p:extLst>
          </p:nvPr>
        </p:nvGraphicFramePr>
        <p:xfrm>
          <a:off x="6694415" y="1560352"/>
          <a:ext cx="5144147" cy="48890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6" name="Graphic 3">
            <a:extLst>
              <a:ext uri="{FF2B5EF4-FFF2-40B4-BE49-F238E27FC236}">
                <a16:creationId xmlns:a16="http://schemas.microsoft.com/office/drawing/2014/main" id="{1FEE23E1-FE2E-4C29-A4E7-585EC8F209D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223197" y="2053814"/>
            <a:ext cx="5011420" cy="2469515"/>
          </a:xfrm>
          <a:prstGeom prst="rect">
            <a:avLst/>
          </a:prstGeom>
        </p:spPr>
      </p:pic>
    </p:spTree>
    <p:extLst>
      <p:ext uri="{BB962C8B-B14F-4D97-AF65-F5344CB8AC3E}">
        <p14:creationId xmlns:p14="http://schemas.microsoft.com/office/powerpoint/2010/main" val="28315001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A02EFB-E5AF-4A79-BE48-826861BA1F7D}"/>
              </a:ext>
            </a:extLst>
          </p:cNvPr>
          <p:cNvSpPr>
            <a:spLocks noGrp="1"/>
          </p:cNvSpPr>
          <p:nvPr>
            <p:ph type="title"/>
          </p:nvPr>
        </p:nvSpPr>
        <p:spPr>
          <a:xfrm>
            <a:off x="457200" y="1409700"/>
            <a:ext cx="3659246" cy="2619374"/>
          </a:xfrm>
        </p:spPr>
        <p:txBody>
          <a:bodyPr vert="horz" lIns="91440" tIns="45720" rIns="91440" bIns="45720" rtlCol="0" anchor="b">
            <a:normAutofit fontScale="90000"/>
          </a:bodyPr>
          <a:lstStyle/>
          <a:p>
            <a:pPr algn="ctr"/>
            <a:r>
              <a:rPr lang="en-US" sz="4400" dirty="0">
                <a:solidFill>
                  <a:schemeClr val="tx1"/>
                </a:solidFill>
                <a:latin typeface="Congenial Black" panose="02000503040000020004" pitchFamily="2" charset="0"/>
              </a:rPr>
              <a:t>What does the Reading Framework say?</a:t>
            </a:r>
          </a:p>
        </p:txBody>
      </p:sp>
      <p:pic>
        <p:nvPicPr>
          <p:cNvPr id="4" name="Picture 3" descr="Magnifying glass and question mark">
            <a:extLst>
              <a:ext uri="{FF2B5EF4-FFF2-40B4-BE49-F238E27FC236}">
                <a16:creationId xmlns:a16="http://schemas.microsoft.com/office/drawing/2014/main" id="{C21B2822-89C2-7067-4B91-3EF641D24130}"/>
              </a:ext>
            </a:extLst>
          </p:cNvPr>
          <p:cNvPicPr>
            <a:picLocks noChangeAspect="1"/>
          </p:cNvPicPr>
          <p:nvPr/>
        </p:nvPicPr>
        <p:blipFill rotWithShape="1">
          <a:blip r:embed="rId2"/>
          <a:srcRect l="20505" r="17551"/>
          <a:stretch/>
        </p:blipFill>
        <p:spPr>
          <a:xfrm>
            <a:off x="4639733" y="10"/>
            <a:ext cx="7552266" cy="6857990"/>
          </a:xfrm>
          <a:prstGeom prst="rect">
            <a:avLst/>
          </a:prstGeom>
        </p:spPr>
      </p:pic>
    </p:spTree>
    <p:extLst>
      <p:ext uri="{BB962C8B-B14F-4D97-AF65-F5344CB8AC3E}">
        <p14:creationId xmlns:p14="http://schemas.microsoft.com/office/powerpoint/2010/main" val="1394694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able 8">
            <a:extLst>
              <a:ext uri="{FF2B5EF4-FFF2-40B4-BE49-F238E27FC236}">
                <a16:creationId xmlns:a16="http://schemas.microsoft.com/office/drawing/2014/main" id="{3EFF032C-6001-4A8E-9285-944600DD8922}"/>
              </a:ext>
            </a:extLst>
          </p:cNvPr>
          <p:cNvGraphicFramePr>
            <a:graphicFrameLocks noGrp="1"/>
          </p:cNvGraphicFramePr>
          <p:nvPr>
            <p:extLst>
              <p:ext uri="{D42A27DB-BD31-4B8C-83A1-F6EECF244321}">
                <p14:modId xmlns:p14="http://schemas.microsoft.com/office/powerpoint/2010/main" val="1799793573"/>
              </p:ext>
            </p:extLst>
          </p:nvPr>
        </p:nvGraphicFramePr>
        <p:xfrm>
          <a:off x="532366" y="278510"/>
          <a:ext cx="8316360" cy="4152139"/>
        </p:xfrm>
        <a:graphic>
          <a:graphicData uri="http://schemas.openxmlformats.org/drawingml/2006/table">
            <a:tbl>
              <a:tblPr firstRow="1" firstCol="1" bandRow="1">
                <a:tableStyleId>{5C22544A-7EE6-4342-B048-85BDC9FD1C3A}</a:tableStyleId>
              </a:tblPr>
              <a:tblGrid>
                <a:gridCol w="8316360">
                  <a:extLst>
                    <a:ext uri="{9D8B030D-6E8A-4147-A177-3AD203B41FA5}">
                      <a16:colId xmlns:a16="http://schemas.microsoft.com/office/drawing/2014/main" val="1286015813"/>
                    </a:ext>
                  </a:extLst>
                </a:gridCol>
              </a:tblGrid>
              <a:tr h="883056">
                <a:tc>
                  <a:txBody>
                    <a:bodyPr/>
                    <a:lstStyle/>
                    <a:p>
                      <a:pPr algn="ctr">
                        <a:lnSpc>
                          <a:spcPct val="107000"/>
                        </a:lnSpc>
                        <a:spcAft>
                          <a:spcPts val="800"/>
                        </a:spcAft>
                        <a:tabLst>
                          <a:tab pos="2028825" algn="l"/>
                        </a:tabLst>
                      </a:pPr>
                      <a:r>
                        <a:rPr lang="en-GB" sz="2000">
                          <a:effectLst/>
                        </a:rPr>
                        <a:t>Summary of the DfE’s</a:t>
                      </a:r>
                      <a:endParaRPr lang="en-GB" sz="900">
                        <a:effectLst/>
                      </a:endParaRPr>
                    </a:p>
                    <a:p>
                      <a:pPr algn="ctr">
                        <a:lnSpc>
                          <a:spcPct val="107000"/>
                        </a:lnSpc>
                        <a:spcAft>
                          <a:spcPts val="800"/>
                        </a:spcAft>
                        <a:tabLst>
                          <a:tab pos="2028825" algn="l"/>
                        </a:tabLst>
                      </a:pPr>
                      <a:r>
                        <a:rPr lang="en-GB" sz="2900">
                          <a:effectLst/>
                        </a:rPr>
                        <a:t>Reading Framework</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6074" marR="56074" marT="0" marB="0"/>
                </a:tc>
                <a:extLst>
                  <a:ext uri="{0D108BD9-81ED-4DB2-BD59-A6C34878D82A}">
                    <a16:rowId xmlns:a16="http://schemas.microsoft.com/office/drawing/2014/main" val="3044575660"/>
                  </a:ext>
                </a:extLst>
              </a:tr>
              <a:tr h="140184">
                <a:tc>
                  <a:txBody>
                    <a:bodyPr/>
                    <a:lstStyle/>
                    <a:p>
                      <a:pPr>
                        <a:lnSpc>
                          <a:spcPct val="107000"/>
                        </a:lnSpc>
                        <a:spcAft>
                          <a:spcPts val="800"/>
                        </a:spcAft>
                      </a:pPr>
                      <a:r>
                        <a:rPr lang="en-GB" sz="900">
                          <a:effectLst/>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6074" marR="56074" marT="0" marB="0"/>
                </a:tc>
                <a:extLst>
                  <a:ext uri="{0D108BD9-81ED-4DB2-BD59-A6C34878D82A}">
                    <a16:rowId xmlns:a16="http://schemas.microsoft.com/office/drawing/2014/main" val="2709023876"/>
                  </a:ext>
                </a:extLst>
              </a:tr>
              <a:tr h="2858197">
                <a:tc>
                  <a:txBody>
                    <a:bodyPr/>
                    <a:lstStyle/>
                    <a:p>
                      <a:pPr>
                        <a:lnSpc>
                          <a:spcPct val="107000"/>
                        </a:lnSpc>
                        <a:spcAft>
                          <a:spcPts val="800"/>
                        </a:spcAft>
                      </a:pPr>
                      <a:endParaRPr lang="en-GB" sz="900" dirty="0">
                        <a:effectLst/>
                      </a:endParaRPr>
                    </a:p>
                    <a:p>
                      <a:pPr algn="ctr">
                        <a:lnSpc>
                          <a:spcPct val="107000"/>
                        </a:lnSpc>
                        <a:spcAft>
                          <a:spcPts val="800"/>
                        </a:spcAft>
                      </a:pPr>
                      <a:r>
                        <a:rPr lang="en-GB" sz="1050" dirty="0">
                          <a:effectLst/>
                          <a:latin typeface="Arial" panose="020B0604020202020204" pitchFamily="34" charset="0"/>
                          <a:cs typeface="Arial" panose="020B0604020202020204" pitchFamily="34" charset="0"/>
                        </a:rPr>
                        <a:t>THE IMPORTANCE OF TALK</a:t>
                      </a:r>
                    </a:p>
                    <a:p>
                      <a:pPr algn="ctr">
                        <a:lnSpc>
                          <a:spcPct val="107000"/>
                        </a:lnSpc>
                        <a:spcAft>
                          <a:spcPts val="800"/>
                        </a:spcAft>
                      </a:pPr>
                      <a:r>
                        <a:rPr lang="en-GB" sz="900" dirty="0">
                          <a:effectLst/>
                        </a:rPr>
                        <a:t> </a:t>
                      </a:r>
                    </a:p>
                    <a:p>
                      <a:pPr>
                        <a:lnSpc>
                          <a:spcPct val="107000"/>
                        </a:lnSpc>
                        <a:spcAft>
                          <a:spcPts val="800"/>
                        </a:spcAft>
                      </a:pPr>
                      <a:r>
                        <a:rPr lang="en-GB" sz="1050" dirty="0">
                          <a:effectLst/>
                          <a:latin typeface="Arial" panose="020B0604020202020204" pitchFamily="34" charset="0"/>
                          <a:cs typeface="Arial" panose="020B0604020202020204" pitchFamily="34" charset="0"/>
                        </a:rPr>
                        <a:t>Young children typically gain several new words a day, acquiring vocabulary at an ‘astonishing rate’. Yet by the time they start school, some children will have heard millions more words than others. The number of words a child has heard and can speak by the age of three is a predictor of later language development, so these early vocabulary gains are critically important.</a:t>
                      </a:r>
                    </a:p>
                    <a:p>
                      <a:pPr>
                        <a:lnSpc>
                          <a:spcPct val="107000"/>
                        </a:lnSpc>
                        <a:spcAft>
                          <a:spcPts val="800"/>
                        </a:spcAft>
                      </a:pPr>
                      <a:r>
                        <a:rPr lang="en-GB" sz="1050" dirty="0">
                          <a:effectLst/>
                          <a:latin typeface="Arial" panose="020B0604020202020204" pitchFamily="34" charset="0"/>
                          <a:cs typeface="Arial" panose="020B0604020202020204" pitchFamily="34" charset="0"/>
                        </a:rPr>
                        <a:t> </a:t>
                      </a:r>
                    </a:p>
                    <a:p>
                      <a:pPr>
                        <a:lnSpc>
                          <a:spcPct val="107000"/>
                        </a:lnSpc>
                        <a:spcAft>
                          <a:spcPts val="800"/>
                        </a:spcAft>
                      </a:pPr>
                      <a:r>
                        <a:rPr lang="en-GB" sz="1050" dirty="0">
                          <a:effectLst/>
                          <a:latin typeface="Arial" panose="020B0604020202020204" pitchFamily="34" charset="0"/>
                          <a:cs typeface="Arial" panose="020B0604020202020204" pitchFamily="34" charset="0"/>
                        </a:rPr>
                        <a:t>A language-rich environment is one in which adults talk with children throughout the day. The more children take part in conversations, the more they will understand once they can read and the more vocabulary and ideas they will have to draw on when they can write.</a:t>
                      </a:r>
                    </a:p>
                    <a:p>
                      <a:pPr>
                        <a:lnSpc>
                          <a:spcPct val="107000"/>
                        </a:lnSpc>
                        <a:spcAft>
                          <a:spcPts val="800"/>
                        </a:spcAft>
                      </a:pPr>
                      <a:r>
                        <a:rPr lang="en-GB" sz="1050" dirty="0">
                          <a:effectLst/>
                          <a:latin typeface="Arial" panose="020B0604020202020204" pitchFamily="34" charset="0"/>
                          <a:cs typeface="Arial" panose="020B0604020202020204" pitchFamily="34" charset="0"/>
                        </a:rPr>
                        <a:t> </a:t>
                      </a:r>
                    </a:p>
                    <a:p>
                      <a:pPr>
                        <a:lnSpc>
                          <a:spcPct val="107000"/>
                        </a:lnSpc>
                        <a:spcAft>
                          <a:spcPts val="800"/>
                        </a:spcAft>
                      </a:pPr>
                      <a:r>
                        <a:rPr lang="en-GB" sz="1050" dirty="0">
                          <a:effectLst/>
                          <a:latin typeface="Arial" panose="020B0604020202020204" pitchFamily="34" charset="0"/>
                          <a:cs typeface="Arial" panose="020B0604020202020204" pitchFamily="34" charset="0"/>
                        </a:rPr>
                        <a:t>Spoken language runs through the national curriculum programmes of study for English and all seven areas of learning and development in the revised Early Years Foundation Stage statutory framework.</a:t>
                      </a:r>
                    </a:p>
                    <a:p>
                      <a:pPr>
                        <a:lnSpc>
                          <a:spcPct val="107000"/>
                        </a:lnSpc>
                        <a:spcAft>
                          <a:spcPts val="800"/>
                        </a:spcAft>
                      </a:pPr>
                      <a:r>
                        <a:rPr lang="en-GB" sz="900" dirty="0">
                          <a:effectLst/>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6074" marR="56074" marT="0" marB="0"/>
                </a:tc>
                <a:extLst>
                  <a:ext uri="{0D108BD9-81ED-4DB2-BD59-A6C34878D82A}">
                    <a16:rowId xmlns:a16="http://schemas.microsoft.com/office/drawing/2014/main" val="449659648"/>
                  </a:ext>
                </a:extLst>
              </a:tr>
            </a:tbl>
          </a:graphicData>
        </a:graphic>
      </p:graphicFrame>
      <p:pic>
        <p:nvPicPr>
          <p:cNvPr id="11" name="Graphic 1" descr="Chat with solid fill">
            <a:extLst>
              <a:ext uri="{FF2B5EF4-FFF2-40B4-BE49-F238E27FC236}">
                <a16:creationId xmlns:a16="http://schemas.microsoft.com/office/drawing/2014/main" id="{C889D002-AE2D-4009-885E-A06FBBE7A4D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09625" y="864742"/>
            <a:ext cx="1428750" cy="1428750"/>
          </a:xfrm>
          <a:prstGeom prst="rect">
            <a:avLst/>
          </a:prstGeom>
        </p:spPr>
      </p:pic>
      <p:pic>
        <p:nvPicPr>
          <p:cNvPr id="2055" name="Picture 3" descr="A picture containing text, sign&#10;&#10;Description automatically generated">
            <a:extLst>
              <a:ext uri="{FF2B5EF4-FFF2-40B4-BE49-F238E27FC236}">
                <a16:creationId xmlns:a16="http://schemas.microsoft.com/office/drawing/2014/main" id="{ADEE4A70-C066-4C92-B438-112BC4BE7E23}"/>
              </a:ext>
            </a:extLst>
          </p:cNvPr>
          <p:cNvPicPr>
            <a:picLocks noChangeAspect="1" noChangeArrowheads="1"/>
          </p:cNvPicPr>
          <p:nvPr/>
        </p:nvPicPr>
        <p:blipFill>
          <a:blip r:embed="rId4" r:link="rId5">
            <a:extLst>
              <a:ext uri="{28A0092B-C50C-407E-A947-70E740481C1C}">
                <a14:useLocalDpi xmlns:a14="http://schemas.microsoft.com/office/drawing/2010/main" val="0"/>
              </a:ext>
            </a:extLst>
          </a:blip>
          <a:srcRect/>
          <a:stretch>
            <a:fillRect/>
          </a:stretch>
        </p:blipFill>
        <p:spPr bwMode="auto">
          <a:xfrm>
            <a:off x="6929438" y="574675"/>
            <a:ext cx="1419225" cy="141922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 name="Table 9">
            <a:extLst>
              <a:ext uri="{FF2B5EF4-FFF2-40B4-BE49-F238E27FC236}">
                <a16:creationId xmlns:a16="http://schemas.microsoft.com/office/drawing/2014/main" id="{F7B42727-D3EE-4EAB-BAED-E29FAD02B320}"/>
              </a:ext>
            </a:extLst>
          </p:cNvPr>
          <p:cNvGraphicFramePr>
            <a:graphicFrameLocks noGrp="1"/>
          </p:cNvGraphicFramePr>
          <p:nvPr>
            <p:extLst>
              <p:ext uri="{D42A27DB-BD31-4B8C-83A1-F6EECF244321}">
                <p14:modId xmlns:p14="http://schemas.microsoft.com/office/powerpoint/2010/main" val="2467516421"/>
              </p:ext>
            </p:extLst>
          </p:nvPr>
        </p:nvGraphicFramePr>
        <p:xfrm>
          <a:off x="532366" y="4265677"/>
          <a:ext cx="8316360" cy="2394522"/>
        </p:xfrm>
        <a:graphic>
          <a:graphicData uri="http://schemas.openxmlformats.org/drawingml/2006/table">
            <a:tbl>
              <a:tblPr firstRow="1" firstCol="1" bandRow="1">
                <a:tableStyleId>{5C22544A-7EE6-4342-B048-85BDC9FD1C3A}</a:tableStyleId>
              </a:tblPr>
              <a:tblGrid>
                <a:gridCol w="8316360">
                  <a:extLst>
                    <a:ext uri="{9D8B030D-6E8A-4147-A177-3AD203B41FA5}">
                      <a16:colId xmlns:a16="http://schemas.microsoft.com/office/drawing/2014/main" val="598803828"/>
                    </a:ext>
                  </a:extLst>
                </a:gridCol>
              </a:tblGrid>
              <a:tr h="0">
                <a:tc>
                  <a:txBody>
                    <a:bodyPr/>
                    <a:lstStyle/>
                    <a:p>
                      <a:pPr>
                        <a:lnSpc>
                          <a:spcPct val="107000"/>
                        </a:lnSpc>
                        <a:spcAft>
                          <a:spcPts val="800"/>
                        </a:spcAft>
                      </a:pPr>
                      <a:endParaRPr lang="en-GB" sz="1100" dirty="0">
                        <a:effectLst/>
                      </a:endParaRPr>
                    </a:p>
                    <a:p>
                      <a:pPr>
                        <a:lnSpc>
                          <a:spcPct val="107000"/>
                        </a:lnSpc>
                        <a:spcAft>
                          <a:spcPts val="800"/>
                        </a:spcAft>
                      </a:pPr>
                      <a:r>
                        <a:rPr lang="en-GB" sz="1100" dirty="0">
                          <a:effectLst/>
                        </a:rPr>
                        <a:t> </a:t>
                      </a:r>
                      <a:endParaRPr lang="en-GB" sz="1100" dirty="0">
                        <a:effectLst/>
                        <a:latin typeface="Arial" panose="020B0604020202020204" pitchFamily="34" charset="0"/>
                        <a:cs typeface="Arial" panose="020B0604020202020204" pitchFamily="34" charset="0"/>
                      </a:endParaRPr>
                    </a:p>
                    <a:p>
                      <a:pPr algn="ctr">
                        <a:lnSpc>
                          <a:spcPct val="107000"/>
                        </a:lnSpc>
                        <a:spcAft>
                          <a:spcPts val="800"/>
                        </a:spcAft>
                      </a:pPr>
                      <a:r>
                        <a:rPr lang="en-GB" sz="1100" dirty="0">
                          <a:effectLst/>
                          <a:latin typeface="Arial" panose="020B0604020202020204" pitchFamily="34" charset="0"/>
                          <a:cs typeface="Arial" panose="020B0604020202020204" pitchFamily="34" charset="0"/>
                        </a:rPr>
                        <a:t>READING IS A CATYLIST</a:t>
                      </a:r>
                    </a:p>
                    <a:p>
                      <a:pPr algn="ctr">
                        <a:lnSpc>
                          <a:spcPct val="107000"/>
                        </a:lnSpc>
                        <a:spcAft>
                          <a:spcPts val="800"/>
                        </a:spcAft>
                      </a:pPr>
                      <a:r>
                        <a:rPr lang="en-GB" sz="1100" dirty="0">
                          <a:effectLst/>
                          <a:latin typeface="Arial" panose="020B0604020202020204" pitchFamily="34" charset="0"/>
                          <a:cs typeface="Arial" panose="020B0604020202020204" pitchFamily="34" charset="0"/>
                        </a:rPr>
                        <a:t> </a:t>
                      </a:r>
                    </a:p>
                    <a:p>
                      <a:pPr>
                        <a:lnSpc>
                          <a:spcPct val="107000"/>
                        </a:lnSpc>
                        <a:spcAft>
                          <a:spcPts val="800"/>
                        </a:spcAft>
                      </a:pPr>
                      <a:r>
                        <a:rPr lang="en-GB" sz="1100" dirty="0">
                          <a:effectLst/>
                          <a:latin typeface="Arial" panose="020B0604020202020204" pitchFamily="34" charset="0"/>
                          <a:cs typeface="Arial" panose="020B0604020202020204" pitchFamily="34" charset="0"/>
                        </a:rPr>
                        <a:t>Reading for pleasure is associated with higher levels of literacy achievement. There is also a relationship between cognition and motivation, proficiency, and motivation in reading. Those who are good at reading do more of it: they learn more and expand their vocabulary and knowledge. This enables them to understand more of what they read. For those who read less, or who find reading difficult, the opposite is true. Reading more makes children more academically able. </a:t>
                      </a:r>
                    </a:p>
                    <a:p>
                      <a:pPr>
                        <a:lnSpc>
                          <a:spcPct val="107000"/>
                        </a:lnSpc>
                        <a:spcAft>
                          <a:spcPts val="800"/>
                        </a:spcAft>
                      </a:pPr>
                      <a:r>
                        <a:rPr lang="en-GB" sz="1100" dirty="0">
                          <a:effectLst/>
                        </a:rPr>
                        <a:t> </a:t>
                      </a:r>
                    </a:p>
                    <a:p>
                      <a:pPr>
                        <a:lnSpc>
                          <a:spcPct val="107000"/>
                        </a:lnSpc>
                        <a:spcAft>
                          <a:spcPts val="80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0140060"/>
                  </a:ext>
                </a:extLst>
              </a:tr>
            </a:tbl>
          </a:graphicData>
        </a:graphic>
      </p:graphicFrame>
      <p:pic>
        <p:nvPicPr>
          <p:cNvPr id="14" name="Graphic 2" descr="Books with solid fill">
            <a:extLst>
              <a:ext uri="{FF2B5EF4-FFF2-40B4-BE49-F238E27FC236}">
                <a16:creationId xmlns:a16="http://schemas.microsoft.com/office/drawing/2014/main" id="{E47986DB-DC90-4016-BF67-701E03FC8BC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030413" y="4229289"/>
            <a:ext cx="1055687" cy="1055687"/>
          </a:xfrm>
          <a:prstGeom prst="rect">
            <a:avLst/>
          </a:prstGeom>
        </p:spPr>
      </p:pic>
    </p:spTree>
    <p:extLst>
      <p:ext uri="{BB962C8B-B14F-4D97-AF65-F5344CB8AC3E}">
        <p14:creationId xmlns:p14="http://schemas.microsoft.com/office/powerpoint/2010/main" val="37398215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28AA2DDB-E87E-4856-8D31-54D4576915A3}"/>
              </a:ext>
            </a:extLst>
          </p:cNvPr>
          <p:cNvGraphicFramePr>
            <a:graphicFrameLocks noGrp="1"/>
          </p:cNvGraphicFramePr>
          <p:nvPr>
            <p:extLst>
              <p:ext uri="{D42A27DB-BD31-4B8C-83A1-F6EECF244321}">
                <p14:modId xmlns:p14="http://schemas.microsoft.com/office/powerpoint/2010/main" val="2624975340"/>
              </p:ext>
            </p:extLst>
          </p:nvPr>
        </p:nvGraphicFramePr>
        <p:xfrm>
          <a:off x="630714" y="182562"/>
          <a:ext cx="8265636" cy="2113534"/>
        </p:xfrm>
        <a:graphic>
          <a:graphicData uri="http://schemas.openxmlformats.org/drawingml/2006/table">
            <a:tbl>
              <a:tblPr firstRow="1" firstCol="1" bandRow="1">
                <a:tableStyleId>{5C22544A-7EE6-4342-B048-85BDC9FD1C3A}</a:tableStyleId>
              </a:tblPr>
              <a:tblGrid>
                <a:gridCol w="8265636">
                  <a:extLst>
                    <a:ext uri="{9D8B030D-6E8A-4147-A177-3AD203B41FA5}">
                      <a16:colId xmlns:a16="http://schemas.microsoft.com/office/drawing/2014/main" val="1484560385"/>
                    </a:ext>
                  </a:extLst>
                </a:gridCol>
              </a:tblGrid>
              <a:tr h="1905000">
                <a:tc>
                  <a:txBody>
                    <a:bodyPr/>
                    <a:lstStyle/>
                    <a:p>
                      <a:pPr>
                        <a:lnSpc>
                          <a:spcPct val="107000"/>
                        </a:lnSpc>
                        <a:spcAft>
                          <a:spcPts val="800"/>
                        </a:spcAft>
                      </a:pPr>
                      <a:endParaRPr lang="en-GB" sz="1100" dirty="0">
                        <a:effectLst/>
                      </a:endParaRPr>
                    </a:p>
                    <a:p>
                      <a:pPr>
                        <a:lnSpc>
                          <a:spcPct val="107000"/>
                        </a:lnSpc>
                        <a:spcAft>
                          <a:spcPts val="800"/>
                        </a:spcAft>
                      </a:pPr>
                      <a:r>
                        <a:rPr lang="en-GB" sz="1100" dirty="0">
                          <a:effectLst/>
                        </a:rPr>
                        <a:t> </a:t>
                      </a:r>
                    </a:p>
                    <a:p>
                      <a:pPr algn="ctr">
                        <a:lnSpc>
                          <a:spcPct val="107000"/>
                        </a:lnSpc>
                        <a:spcAft>
                          <a:spcPts val="800"/>
                        </a:spcAft>
                      </a:pPr>
                      <a:r>
                        <a:rPr lang="en-GB" sz="1100" dirty="0">
                          <a:effectLst/>
                          <a:latin typeface="Arial" panose="020B0604020202020204" pitchFamily="34" charset="0"/>
                          <a:cs typeface="Arial" panose="020B0604020202020204" pitchFamily="34" charset="0"/>
                        </a:rPr>
                        <a:t>VOCABULARY ACQUISITION THROUGH TALK</a:t>
                      </a:r>
                    </a:p>
                    <a:p>
                      <a:pPr algn="ctr">
                        <a:lnSpc>
                          <a:spcPct val="107000"/>
                        </a:lnSpc>
                        <a:spcAft>
                          <a:spcPts val="800"/>
                        </a:spcAft>
                      </a:pPr>
                      <a:r>
                        <a:rPr lang="en-GB" sz="1100" dirty="0">
                          <a:effectLst/>
                          <a:latin typeface="Arial" panose="020B0604020202020204" pitchFamily="34" charset="0"/>
                          <a:cs typeface="Arial" panose="020B0604020202020204" pitchFamily="34" charset="0"/>
                        </a:rPr>
                        <a:t> </a:t>
                      </a:r>
                    </a:p>
                    <a:p>
                      <a:pPr>
                        <a:lnSpc>
                          <a:spcPct val="107000"/>
                        </a:lnSpc>
                        <a:spcAft>
                          <a:spcPts val="800"/>
                        </a:spcAft>
                      </a:pPr>
                      <a:r>
                        <a:rPr lang="en-GB" sz="1100" dirty="0">
                          <a:effectLst/>
                          <a:latin typeface="Arial" panose="020B0604020202020204" pitchFamily="34" charset="0"/>
                          <a:cs typeface="Arial" panose="020B0604020202020204" pitchFamily="34" charset="0"/>
                        </a:rPr>
                        <a:t>High-quality adult interactions and purposeful experiences can build children’s vocabulary size. The report provides an example of how a visit to a fire station might unleash the teaching of semantic fields linked with some key information. For example, by talking of fire, pupils would learn and connect words such as blaze, flames, heat, smoke, plumes and extinguish. This supports later reading by helping children comprehend texts when they see such words. </a:t>
                      </a:r>
                    </a:p>
                    <a:p>
                      <a:pPr>
                        <a:lnSpc>
                          <a:spcPct val="107000"/>
                        </a:lnSpc>
                        <a:spcAft>
                          <a:spcPts val="80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61389069"/>
                  </a:ext>
                </a:extLst>
              </a:tr>
            </a:tbl>
          </a:graphicData>
        </a:graphic>
      </p:graphicFrame>
      <p:pic>
        <p:nvPicPr>
          <p:cNvPr id="7" name="Graphic 6" descr="Artificial Intelligence with solid fill">
            <a:extLst>
              <a:ext uri="{FF2B5EF4-FFF2-40B4-BE49-F238E27FC236}">
                <a16:creationId xmlns:a16="http://schemas.microsoft.com/office/drawing/2014/main" id="{06449AC5-ECBB-41DD-967F-0BE27904E7C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105025" y="341312"/>
            <a:ext cx="982663" cy="982663"/>
          </a:xfrm>
          <a:prstGeom prst="rect">
            <a:avLst/>
          </a:prstGeom>
        </p:spPr>
      </p:pic>
      <p:graphicFrame>
        <p:nvGraphicFramePr>
          <p:cNvPr id="16" name="Table 15">
            <a:extLst>
              <a:ext uri="{FF2B5EF4-FFF2-40B4-BE49-F238E27FC236}">
                <a16:creationId xmlns:a16="http://schemas.microsoft.com/office/drawing/2014/main" id="{C203C5E0-71CA-495A-8525-CCA46B97FDEB}"/>
              </a:ext>
            </a:extLst>
          </p:cNvPr>
          <p:cNvGraphicFramePr>
            <a:graphicFrameLocks noGrp="1"/>
          </p:cNvGraphicFramePr>
          <p:nvPr>
            <p:extLst>
              <p:ext uri="{D42A27DB-BD31-4B8C-83A1-F6EECF244321}">
                <p14:modId xmlns:p14="http://schemas.microsoft.com/office/powerpoint/2010/main" val="374723461"/>
              </p:ext>
            </p:extLst>
          </p:nvPr>
        </p:nvGraphicFramePr>
        <p:xfrm>
          <a:off x="630714" y="2296096"/>
          <a:ext cx="8265636" cy="2113534"/>
        </p:xfrm>
        <a:graphic>
          <a:graphicData uri="http://schemas.openxmlformats.org/drawingml/2006/table">
            <a:tbl>
              <a:tblPr firstRow="1" firstCol="1" bandRow="1">
                <a:tableStyleId>{5C22544A-7EE6-4342-B048-85BDC9FD1C3A}</a:tableStyleId>
              </a:tblPr>
              <a:tblGrid>
                <a:gridCol w="8265636">
                  <a:extLst>
                    <a:ext uri="{9D8B030D-6E8A-4147-A177-3AD203B41FA5}">
                      <a16:colId xmlns:a16="http://schemas.microsoft.com/office/drawing/2014/main" val="2910090634"/>
                    </a:ext>
                  </a:extLst>
                </a:gridCol>
              </a:tblGrid>
              <a:tr h="0">
                <a:tc>
                  <a:txBody>
                    <a:bodyPr/>
                    <a:lstStyle/>
                    <a:p>
                      <a:pPr>
                        <a:lnSpc>
                          <a:spcPct val="107000"/>
                        </a:lnSpc>
                        <a:spcAft>
                          <a:spcPts val="800"/>
                        </a:spcAft>
                      </a:pPr>
                      <a:r>
                        <a:rPr lang="en-GB" sz="1100" dirty="0">
                          <a:effectLst/>
                        </a:rPr>
                        <a:t> </a:t>
                      </a:r>
                    </a:p>
                    <a:p>
                      <a:pPr algn="ctr">
                        <a:lnSpc>
                          <a:spcPct val="107000"/>
                        </a:lnSpc>
                        <a:spcAft>
                          <a:spcPts val="800"/>
                        </a:spcAft>
                      </a:pPr>
                      <a:r>
                        <a:rPr lang="en-GB" sz="1100" dirty="0">
                          <a:effectLst/>
                          <a:latin typeface="Arial" panose="020B0604020202020204" pitchFamily="34" charset="0"/>
                          <a:cs typeface="Arial" panose="020B0604020202020204" pitchFamily="34" charset="0"/>
                        </a:rPr>
                        <a:t>ADULTS MODELLING SPEAKING AND LISTENING</a:t>
                      </a:r>
                    </a:p>
                    <a:p>
                      <a:pPr algn="ctr">
                        <a:lnSpc>
                          <a:spcPct val="107000"/>
                        </a:lnSpc>
                        <a:spcAft>
                          <a:spcPts val="800"/>
                        </a:spcAft>
                      </a:pPr>
                      <a:r>
                        <a:rPr lang="en-GB" sz="1100" dirty="0">
                          <a:effectLst/>
                          <a:latin typeface="Arial" panose="020B0604020202020204" pitchFamily="34" charset="0"/>
                          <a:cs typeface="Arial" panose="020B0604020202020204" pitchFamily="34" charset="0"/>
                        </a:rPr>
                        <a:t> </a:t>
                      </a:r>
                    </a:p>
                    <a:p>
                      <a:pPr>
                        <a:lnSpc>
                          <a:spcPct val="107000"/>
                        </a:lnSpc>
                        <a:spcAft>
                          <a:spcPts val="800"/>
                        </a:spcAft>
                      </a:pPr>
                      <a:r>
                        <a:rPr lang="en-GB" sz="1100" dirty="0">
                          <a:effectLst/>
                          <a:latin typeface="Arial" panose="020B0604020202020204" pitchFamily="34" charset="0"/>
                          <a:cs typeface="Arial" panose="020B0604020202020204" pitchFamily="34" charset="0"/>
                        </a:rPr>
                        <a:t>Adults can plan to develop children’s vocabulary through everyday experiences. </a:t>
                      </a:r>
                    </a:p>
                    <a:p>
                      <a:pPr>
                        <a:lnSpc>
                          <a:spcPct val="107000"/>
                        </a:lnSpc>
                        <a:spcAft>
                          <a:spcPts val="800"/>
                        </a:spcAft>
                      </a:pPr>
                      <a:r>
                        <a:rPr lang="en-GB" sz="1100" dirty="0">
                          <a:effectLst/>
                          <a:latin typeface="Arial" panose="020B0604020202020204" pitchFamily="34" charset="0"/>
                          <a:cs typeface="Arial" panose="020B0604020202020204" pitchFamily="34" charset="0"/>
                        </a:rPr>
                        <a:t>This can include adding adjectives and an adverb into interactions so that children begin to expand their word knowledge and understand them in a greater range of contexts. Children should also be explicitly taught what good listening looks like, both through direct instruction and through teacher modelling. Good listening should also, of course, be reinforced and rewarded with praise. </a:t>
                      </a:r>
                    </a:p>
                    <a:p>
                      <a:pPr>
                        <a:lnSpc>
                          <a:spcPct val="107000"/>
                        </a:lnSpc>
                        <a:spcAft>
                          <a:spcPts val="80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84271105"/>
                  </a:ext>
                </a:extLst>
              </a:tr>
            </a:tbl>
          </a:graphicData>
        </a:graphic>
      </p:graphicFrame>
      <p:pic>
        <p:nvPicPr>
          <p:cNvPr id="17" name="Graphic 7" descr="Chat bubble with solid fill">
            <a:extLst>
              <a:ext uri="{FF2B5EF4-FFF2-40B4-BE49-F238E27FC236}">
                <a16:creationId xmlns:a16="http://schemas.microsoft.com/office/drawing/2014/main" id="{1A754126-528C-414B-907B-61E6258E28B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105025" y="2296096"/>
            <a:ext cx="882650" cy="882650"/>
          </a:xfrm>
          <a:prstGeom prst="rect">
            <a:avLst/>
          </a:prstGeom>
        </p:spPr>
      </p:pic>
      <p:graphicFrame>
        <p:nvGraphicFramePr>
          <p:cNvPr id="18" name="Table 17">
            <a:extLst>
              <a:ext uri="{FF2B5EF4-FFF2-40B4-BE49-F238E27FC236}">
                <a16:creationId xmlns:a16="http://schemas.microsoft.com/office/drawing/2014/main" id="{E95A2F65-90DB-42B5-A488-1EFEEADBC4C5}"/>
              </a:ext>
            </a:extLst>
          </p:cNvPr>
          <p:cNvGraphicFramePr>
            <a:graphicFrameLocks noGrp="1"/>
          </p:cNvGraphicFramePr>
          <p:nvPr>
            <p:extLst>
              <p:ext uri="{D42A27DB-BD31-4B8C-83A1-F6EECF244321}">
                <p14:modId xmlns:p14="http://schemas.microsoft.com/office/powerpoint/2010/main" val="2003554193"/>
              </p:ext>
            </p:extLst>
          </p:nvPr>
        </p:nvGraphicFramePr>
        <p:xfrm>
          <a:off x="630714" y="4409630"/>
          <a:ext cx="8265636" cy="1832547"/>
        </p:xfrm>
        <a:graphic>
          <a:graphicData uri="http://schemas.openxmlformats.org/drawingml/2006/table">
            <a:tbl>
              <a:tblPr firstRow="1" firstCol="1" bandRow="1">
                <a:tableStyleId>{5C22544A-7EE6-4342-B048-85BDC9FD1C3A}</a:tableStyleId>
              </a:tblPr>
              <a:tblGrid>
                <a:gridCol w="8265636">
                  <a:extLst>
                    <a:ext uri="{9D8B030D-6E8A-4147-A177-3AD203B41FA5}">
                      <a16:colId xmlns:a16="http://schemas.microsoft.com/office/drawing/2014/main" val="3449593660"/>
                    </a:ext>
                  </a:extLst>
                </a:gridCol>
              </a:tblGrid>
              <a:tr h="1774382">
                <a:tc>
                  <a:txBody>
                    <a:bodyPr/>
                    <a:lstStyle/>
                    <a:p>
                      <a:pPr>
                        <a:lnSpc>
                          <a:spcPct val="107000"/>
                        </a:lnSpc>
                        <a:spcAft>
                          <a:spcPts val="800"/>
                        </a:spcAft>
                      </a:pPr>
                      <a:endParaRPr lang="en-GB" sz="1100" dirty="0">
                        <a:effectLst/>
                      </a:endParaRPr>
                    </a:p>
                    <a:p>
                      <a:pPr algn="ctr">
                        <a:lnSpc>
                          <a:spcPct val="107000"/>
                        </a:lnSpc>
                        <a:spcAft>
                          <a:spcPts val="800"/>
                        </a:spcAft>
                      </a:pPr>
                      <a:r>
                        <a:rPr lang="en-GB" sz="1100" dirty="0">
                          <a:effectLst/>
                          <a:latin typeface="Arial" panose="020B0604020202020204" pitchFamily="34" charset="0"/>
                          <a:cs typeface="Arial" panose="020B0604020202020204" pitchFamily="34" charset="0"/>
                        </a:rPr>
                        <a:t>PARTNER TALK</a:t>
                      </a:r>
                    </a:p>
                    <a:p>
                      <a:pPr algn="ctr">
                        <a:lnSpc>
                          <a:spcPct val="107000"/>
                        </a:lnSpc>
                        <a:spcAft>
                          <a:spcPts val="800"/>
                        </a:spcAft>
                      </a:pPr>
                      <a:r>
                        <a:rPr lang="en-GB" sz="1100" dirty="0">
                          <a:effectLst/>
                          <a:latin typeface="Arial" panose="020B0604020202020204" pitchFamily="34" charset="0"/>
                          <a:cs typeface="Arial" panose="020B0604020202020204" pitchFamily="34" charset="0"/>
                        </a:rPr>
                        <a:t> </a:t>
                      </a:r>
                    </a:p>
                    <a:p>
                      <a:pPr>
                        <a:lnSpc>
                          <a:spcPct val="107000"/>
                        </a:lnSpc>
                        <a:spcAft>
                          <a:spcPts val="800"/>
                        </a:spcAft>
                      </a:pPr>
                      <a:r>
                        <a:rPr lang="en-GB" sz="1100" dirty="0">
                          <a:effectLst/>
                          <a:latin typeface="Arial" panose="020B0604020202020204" pitchFamily="34" charset="0"/>
                          <a:cs typeface="Arial" panose="020B0604020202020204" pitchFamily="34" charset="0"/>
                        </a:rPr>
                        <a:t>Children benefit from being taught how to talk to a partner, speaking in complete sentences and taking turns as appropriate. Children should be taught to speak to each other in sentences and to listen to each other’s ideas. Teachers can use these interactions to assess what children know, as they listen in to their discussions and give feedback. Pairs can then be selected to share their responses with the group. </a:t>
                      </a:r>
                      <a:endParaRPr lang="en-GB" sz="1100" dirty="0">
                        <a:effectLst/>
                      </a:endParaRPr>
                    </a:p>
                    <a:p>
                      <a:pPr>
                        <a:lnSpc>
                          <a:spcPct val="107000"/>
                        </a:lnSpc>
                        <a:spcAft>
                          <a:spcPts val="80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54895797"/>
                  </a:ext>
                </a:extLst>
              </a:tr>
            </a:tbl>
          </a:graphicData>
        </a:graphic>
      </p:graphicFrame>
      <p:pic>
        <p:nvPicPr>
          <p:cNvPr id="19" name="Graphic 8" descr="Marketing with solid fill">
            <a:extLst>
              <a:ext uri="{FF2B5EF4-FFF2-40B4-BE49-F238E27FC236}">
                <a16:creationId xmlns:a16="http://schemas.microsoft.com/office/drawing/2014/main" id="{916BCF97-14FF-4F3C-A6FF-D7BFD48F6D3E}"/>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087687" y="4394325"/>
            <a:ext cx="987425" cy="987425"/>
          </a:xfrm>
          <a:prstGeom prst="rect">
            <a:avLst/>
          </a:prstGeom>
        </p:spPr>
      </p:pic>
    </p:spTree>
    <p:extLst>
      <p:ext uri="{BB962C8B-B14F-4D97-AF65-F5344CB8AC3E}">
        <p14:creationId xmlns:p14="http://schemas.microsoft.com/office/powerpoint/2010/main" val="29223851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9AC8A3BE-A9C0-4949-B80C-8BB70C599E9D}"/>
              </a:ext>
            </a:extLst>
          </p:cNvPr>
          <p:cNvGraphicFramePr>
            <a:graphicFrameLocks noGrp="1"/>
          </p:cNvGraphicFramePr>
          <p:nvPr>
            <p:extLst>
              <p:ext uri="{D42A27DB-BD31-4B8C-83A1-F6EECF244321}">
                <p14:modId xmlns:p14="http://schemas.microsoft.com/office/powerpoint/2010/main" val="940894287"/>
              </p:ext>
            </p:extLst>
          </p:nvPr>
        </p:nvGraphicFramePr>
        <p:xfrm>
          <a:off x="487839" y="153987"/>
          <a:ext cx="8379936" cy="1832547"/>
        </p:xfrm>
        <a:graphic>
          <a:graphicData uri="http://schemas.openxmlformats.org/drawingml/2006/table">
            <a:tbl>
              <a:tblPr firstRow="1" firstCol="1" bandRow="1">
                <a:tableStyleId>{5C22544A-7EE6-4342-B048-85BDC9FD1C3A}</a:tableStyleId>
              </a:tblPr>
              <a:tblGrid>
                <a:gridCol w="8379936">
                  <a:extLst>
                    <a:ext uri="{9D8B030D-6E8A-4147-A177-3AD203B41FA5}">
                      <a16:colId xmlns:a16="http://schemas.microsoft.com/office/drawing/2014/main" val="1656066624"/>
                    </a:ext>
                  </a:extLst>
                </a:gridCol>
              </a:tblGrid>
              <a:tr h="0">
                <a:tc>
                  <a:txBody>
                    <a:bodyPr/>
                    <a:lstStyle/>
                    <a:p>
                      <a:pPr>
                        <a:lnSpc>
                          <a:spcPct val="107000"/>
                        </a:lnSpc>
                        <a:spcAft>
                          <a:spcPts val="800"/>
                        </a:spcAft>
                      </a:pPr>
                      <a:endParaRPr lang="en-GB" sz="1100" dirty="0">
                        <a:effectLst/>
                      </a:endParaRPr>
                    </a:p>
                    <a:p>
                      <a:pPr algn="ctr">
                        <a:lnSpc>
                          <a:spcPct val="107000"/>
                        </a:lnSpc>
                        <a:spcAft>
                          <a:spcPts val="800"/>
                        </a:spcAft>
                      </a:pPr>
                      <a:r>
                        <a:rPr lang="en-GB" sz="1100" dirty="0">
                          <a:effectLst/>
                        </a:rPr>
                        <a:t> </a:t>
                      </a:r>
                      <a:r>
                        <a:rPr lang="en-GB" sz="1100" dirty="0">
                          <a:effectLst/>
                          <a:latin typeface="Arial" panose="020B0604020202020204" pitchFamily="34" charset="0"/>
                          <a:cs typeface="Arial" panose="020B0604020202020204" pitchFamily="34" charset="0"/>
                        </a:rPr>
                        <a:t>NO HANDS UP</a:t>
                      </a:r>
                    </a:p>
                    <a:p>
                      <a:pPr algn="ctr">
                        <a:lnSpc>
                          <a:spcPct val="107000"/>
                        </a:lnSpc>
                        <a:spcAft>
                          <a:spcPts val="800"/>
                        </a:spcAft>
                      </a:pPr>
                      <a:r>
                        <a:rPr lang="en-GB" sz="1100" dirty="0">
                          <a:effectLst/>
                          <a:latin typeface="Arial" panose="020B0604020202020204" pitchFamily="34" charset="0"/>
                          <a:cs typeface="Arial" panose="020B0604020202020204" pitchFamily="34" charset="0"/>
                        </a:rPr>
                        <a:t> </a:t>
                      </a:r>
                    </a:p>
                    <a:p>
                      <a:pPr>
                        <a:lnSpc>
                          <a:spcPct val="107000"/>
                        </a:lnSpc>
                        <a:spcAft>
                          <a:spcPts val="800"/>
                        </a:spcAft>
                      </a:pPr>
                      <a:r>
                        <a:rPr lang="en-GB" sz="1100" dirty="0">
                          <a:effectLst/>
                          <a:latin typeface="Arial" panose="020B0604020202020204" pitchFamily="34" charset="0"/>
                          <a:cs typeface="Arial" panose="020B0604020202020204" pitchFamily="34" charset="0"/>
                        </a:rPr>
                        <a:t>The practice of asking for children to raise their hands to share ideas can reduce the opportunities for interaction. It can limit the number of children who a teacher ‘hears’, exclude children who raise their hand and aren’t heard, and suggest to children who don’t raise their hands, that they don’t need to participate. Over time, the difference between interactions of those who raise their hands and those who don’t, increases the language gap that we want to eliminate. </a:t>
                      </a:r>
                    </a:p>
                    <a:p>
                      <a:pPr>
                        <a:lnSpc>
                          <a:spcPct val="107000"/>
                        </a:lnSpc>
                        <a:spcAft>
                          <a:spcPts val="80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07497181"/>
                  </a:ext>
                </a:extLst>
              </a:tr>
            </a:tbl>
          </a:graphicData>
        </a:graphic>
      </p:graphicFrame>
      <p:pic>
        <p:nvPicPr>
          <p:cNvPr id="5" name="Graphic 9" descr="No Touch with solid fill">
            <a:extLst>
              <a:ext uri="{FF2B5EF4-FFF2-40B4-BE49-F238E27FC236}">
                <a16:creationId xmlns:a16="http://schemas.microsoft.com/office/drawing/2014/main" id="{1149A2AC-372C-4673-BE19-139EEDFB2ED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187700" y="90772"/>
            <a:ext cx="979488" cy="979488"/>
          </a:xfrm>
          <a:prstGeom prst="rect">
            <a:avLst/>
          </a:prstGeom>
        </p:spPr>
      </p:pic>
      <p:graphicFrame>
        <p:nvGraphicFramePr>
          <p:cNvPr id="6" name="Table 5">
            <a:extLst>
              <a:ext uri="{FF2B5EF4-FFF2-40B4-BE49-F238E27FC236}">
                <a16:creationId xmlns:a16="http://schemas.microsoft.com/office/drawing/2014/main" id="{12545FAD-B48D-450F-988E-649409B095FE}"/>
              </a:ext>
            </a:extLst>
          </p:cNvPr>
          <p:cNvGraphicFramePr>
            <a:graphicFrameLocks noGrp="1"/>
          </p:cNvGraphicFramePr>
          <p:nvPr>
            <p:extLst>
              <p:ext uri="{D42A27DB-BD31-4B8C-83A1-F6EECF244321}">
                <p14:modId xmlns:p14="http://schemas.microsoft.com/office/powerpoint/2010/main" val="480406641"/>
              </p:ext>
            </p:extLst>
          </p:nvPr>
        </p:nvGraphicFramePr>
        <p:xfrm>
          <a:off x="487838" y="1986534"/>
          <a:ext cx="8379935" cy="1828737"/>
        </p:xfrm>
        <a:graphic>
          <a:graphicData uri="http://schemas.openxmlformats.org/drawingml/2006/table">
            <a:tbl>
              <a:tblPr firstRow="1" firstCol="1" bandRow="1">
                <a:tableStyleId>{5C22544A-7EE6-4342-B048-85BDC9FD1C3A}</a:tableStyleId>
              </a:tblPr>
              <a:tblGrid>
                <a:gridCol w="8379935">
                  <a:extLst>
                    <a:ext uri="{9D8B030D-6E8A-4147-A177-3AD203B41FA5}">
                      <a16:colId xmlns:a16="http://schemas.microsoft.com/office/drawing/2014/main" val="2755064230"/>
                    </a:ext>
                  </a:extLst>
                </a:gridCol>
              </a:tblGrid>
              <a:tr h="0">
                <a:tc>
                  <a:txBody>
                    <a:bodyPr/>
                    <a:lstStyle/>
                    <a:p>
                      <a:pPr>
                        <a:lnSpc>
                          <a:spcPct val="107000"/>
                        </a:lnSpc>
                        <a:spcAft>
                          <a:spcPts val="800"/>
                        </a:spcAft>
                      </a:pPr>
                      <a:endParaRPr lang="en-GB" sz="1100" dirty="0">
                        <a:effectLst/>
                      </a:endParaRPr>
                    </a:p>
                    <a:p>
                      <a:pPr algn="ctr">
                        <a:lnSpc>
                          <a:spcPct val="107000"/>
                        </a:lnSpc>
                        <a:spcAft>
                          <a:spcPts val="800"/>
                        </a:spcAft>
                      </a:pPr>
                      <a:r>
                        <a:rPr lang="en-GB" sz="1100" dirty="0">
                          <a:effectLst/>
                          <a:latin typeface="Arial" panose="020B0604020202020204" pitchFamily="34" charset="0"/>
                          <a:cs typeface="Arial" panose="020B0604020202020204" pitchFamily="34" charset="0"/>
                        </a:rPr>
                        <a:t>CHOOSING BOOKS TO READ ALOUD</a:t>
                      </a:r>
                    </a:p>
                    <a:p>
                      <a:pPr algn="ctr">
                        <a:lnSpc>
                          <a:spcPct val="107000"/>
                        </a:lnSpc>
                        <a:spcAft>
                          <a:spcPts val="800"/>
                        </a:spcAft>
                      </a:pPr>
                      <a:r>
                        <a:rPr lang="en-GB" sz="1100" dirty="0">
                          <a:effectLst/>
                          <a:latin typeface="Arial" panose="020B0604020202020204" pitchFamily="34" charset="0"/>
                          <a:cs typeface="Arial" panose="020B0604020202020204" pitchFamily="34" charset="0"/>
                        </a:rPr>
                        <a:t> </a:t>
                      </a:r>
                    </a:p>
                    <a:p>
                      <a:pPr>
                        <a:lnSpc>
                          <a:spcPct val="107000"/>
                        </a:lnSpc>
                        <a:spcAft>
                          <a:spcPts val="800"/>
                        </a:spcAft>
                      </a:pPr>
                      <a:r>
                        <a:rPr lang="en-GB" sz="1100" dirty="0">
                          <a:effectLst/>
                          <a:latin typeface="Arial" panose="020B0604020202020204" pitchFamily="34" charset="0"/>
                          <a:cs typeface="Arial" panose="020B0604020202020204" pitchFamily="34" charset="0"/>
                        </a:rPr>
                        <a:t>Teachers should choose books which engage children emotionally. Young children care about what their teachers think about the stories they read aloud. The report gives a guide of how to choose books to ensure children are presented with a wide range of stories from a wide range of contexts. There should be a ‘core’ set of stories for each year group which reflects a wide range of backgrounds and contexts, which can be supplemented by teacher choice. </a:t>
                      </a:r>
                    </a:p>
                    <a:p>
                      <a:pPr>
                        <a:lnSpc>
                          <a:spcPct val="107000"/>
                        </a:lnSpc>
                        <a:spcAft>
                          <a:spcPts val="800"/>
                        </a:spcAft>
                      </a:pPr>
                      <a:r>
                        <a:rPr lang="en-GB" sz="1100" dirty="0">
                          <a:effectLst/>
                        </a:rPr>
                        <a:t> </a:t>
                      </a:r>
                    </a:p>
                  </a:txBody>
                  <a:tcPr marL="68580" marR="68580" marT="0" marB="0"/>
                </a:tc>
                <a:extLst>
                  <a:ext uri="{0D108BD9-81ED-4DB2-BD59-A6C34878D82A}">
                    <a16:rowId xmlns:a16="http://schemas.microsoft.com/office/drawing/2014/main" val="1273844884"/>
                  </a:ext>
                </a:extLst>
              </a:tr>
            </a:tbl>
          </a:graphicData>
        </a:graphic>
      </p:graphicFrame>
      <p:pic>
        <p:nvPicPr>
          <p:cNvPr id="7" name="Graphic 10" descr="Storytelling with solid fill">
            <a:extLst>
              <a:ext uri="{FF2B5EF4-FFF2-40B4-BE49-F238E27FC236}">
                <a16:creationId xmlns:a16="http://schemas.microsoft.com/office/drawing/2014/main" id="{519ACD83-EA5C-41CD-96B2-BA99DDCAD0A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524124" y="2049749"/>
            <a:ext cx="811213" cy="811213"/>
          </a:xfrm>
          <a:prstGeom prst="rect">
            <a:avLst/>
          </a:prstGeom>
        </p:spPr>
      </p:pic>
      <p:graphicFrame>
        <p:nvGraphicFramePr>
          <p:cNvPr id="8" name="Table 7">
            <a:extLst>
              <a:ext uri="{FF2B5EF4-FFF2-40B4-BE49-F238E27FC236}">
                <a16:creationId xmlns:a16="http://schemas.microsoft.com/office/drawing/2014/main" id="{24AFC084-65C5-4A69-98F8-70B576018BB5}"/>
              </a:ext>
            </a:extLst>
          </p:cNvPr>
          <p:cNvGraphicFramePr>
            <a:graphicFrameLocks noGrp="1"/>
          </p:cNvGraphicFramePr>
          <p:nvPr>
            <p:extLst>
              <p:ext uri="{D42A27DB-BD31-4B8C-83A1-F6EECF244321}">
                <p14:modId xmlns:p14="http://schemas.microsoft.com/office/powerpoint/2010/main" val="3103454300"/>
              </p:ext>
            </p:extLst>
          </p:nvPr>
        </p:nvGraphicFramePr>
        <p:xfrm>
          <a:off x="487838" y="3815271"/>
          <a:ext cx="8379936" cy="2113534"/>
        </p:xfrm>
        <a:graphic>
          <a:graphicData uri="http://schemas.openxmlformats.org/drawingml/2006/table">
            <a:tbl>
              <a:tblPr firstRow="1" firstCol="1" bandRow="1">
                <a:tableStyleId>{5C22544A-7EE6-4342-B048-85BDC9FD1C3A}</a:tableStyleId>
              </a:tblPr>
              <a:tblGrid>
                <a:gridCol w="8379936">
                  <a:extLst>
                    <a:ext uri="{9D8B030D-6E8A-4147-A177-3AD203B41FA5}">
                      <a16:colId xmlns:a16="http://schemas.microsoft.com/office/drawing/2014/main" val="1942104372"/>
                    </a:ext>
                  </a:extLst>
                </a:gridCol>
              </a:tblGrid>
              <a:tr h="0">
                <a:tc>
                  <a:txBody>
                    <a:bodyPr/>
                    <a:lstStyle/>
                    <a:p>
                      <a:pPr>
                        <a:lnSpc>
                          <a:spcPct val="107000"/>
                        </a:lnSpc>
                        <a:spcAft>
                          <a:spcPts val="800"/>
                        </a:spcAft>
                      </a:pPr>
                      <a:endParaRPr lang="en-GB" sz="1100" dirty="0">
                        <a:effectLst/>
                      </a:endParaRPr>
                    </a:p>
                    <a:p>
                      <a:pPr algn="ctr">
                        <a:lnSpc>
                          <a:spcPct val="107000"/>
                        </a:lnSpc>
                        <a:spcAft>
                          <a:spcPts val="800"/>
                        </a:spcAft>
                      </a:pPr>
                      <a:r>
                        <a:rPr lang="en-GB" sz="1100" dirty="0">
                          <a:effectLst/>
                        </a:rPr>
                        <a:t> </a:t>
                      </a:r>
                      <a:r>
                        <a:rPr lang="en-GB" sz="1100" dirty="0">
                          <a:effectLst/>
                          <a:latin typeface="Arial" panose="020B0604020202020204" pitchFamily="34" charset="0"/>
                          <a:cs typeface="Arial" panose="020B0604020202020204" pitchFamily="34" charset="0"/>
                        </a:rPr>
                        <a:t>THRIVING ON REPETITION</a:t>
                      </a:r>
                    </a:p>
                    <a:p>
                      <a:pPr algn="ctr">
                        <a:lnSpc>
                          <a:spcPct val="107000"/>
                        </a:lnSpc>
                        <a:spcAft>
                          <a:spcPts val="800"/>
                        </a:spcAft>
                      </a:pPr>
                      <a:r>
                        <a:rPr lang="en-GB" sz="1100" dirty="0">
                          <a:effectLst/>
                          <a:latin typeface="Arial" panose="020B0604020202020204" pitchFamily="34" charset="0"/>
                          <a:cs typeface="Arial" panose="020B0604020202020204" pitchFamily="34" charset="0"/>
                        </a:rPr>
                        <a:t> </a:t>
                      </a:r>
                    </a:p>
                    <a:p>
                      <a:pPr>
                        <a:lnSpc>
                          <a:spcPct val="107000"/>
                        </a:lnSpc>
                        <a:spcAft>
                          <a:spcPts val="800"/>
                        </a:spcAft>
                      </a:pPr>
                      <a:r>
                        <a:rPr lang="en-GB" sz="1100" dirty="0">
                          <a:effectLst/>
                          <a:latin typeface="Arial" panose="020B0604020202020204" pitchFamily="34" charset="0"/>
                          <a:cs typeface="Arial" panose="020B0604020202020204" pitchFamily="34" charset="0"/>
                        </a:rPr>
                        <a:t>By re-reading stories to children, teachers can deepen the children’s familiarity with a story and increase their emotional engagement. Re-reading allows children to hear new vocabulary over again, which helps them commit the meaning of new words into their long-term memory. Additionally, children have new opportunities to connect with characters and their feelings, and to relive the excitement and emotion of stories. </a:t>
                      </a:r>
                    </a:p>
                    <a:p>
                      <a:pPr>
                        <a:lnSpc>
                          <a:spcPct val="107000"/>
                        </a:lnSpc>
                        <a:spcAft>
                          <a:spcPts val="800"/>
                        </a:spcAft>
                      </a:pPr>
                      <a:r>
                        <a:rPr lang="en-GB" sz="1100" dirty="0">
                          <a:effectLst/>
                        </a:rPr>
                        <a:t> </a:t>
                      </a:r>
                    </a:p>
                    <a:p>
                      <a:pPr>
                        <a:lnSpc>
                          <a:spcPct val="107000"/>
                        </a:lnSpc>
                        <a:spcAft>
                          <a:spcPts val="80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519363064"/>
                  </a:ext>
                </a:extLst>
              </a:tr>
            </a:tbl>
          </a:graphicData>
        </a:graphic>
      </p:graphicFrame>
      <p:pic>
        <p:nvPicPr>
          <p:cNvPr id="9" name="Graphic 11" descr="Repeat with solid fill">
            <a:extLst>
              <a:ext uri="{FF2B5EF4-FFF2-40B4-BE49-F238E27FC236}">
                <a16:creationId xmlns:a16="http://schemas.microsoft.com/office/drawing/2014/main" id="{B4FE9264-965D-46E8-A8FA-8E87AF1D55B0}"/>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2929730" y="3878486"/>
            <a:ext cx="723900" cy="723900"/>
          </a:xfrm>
          <a:prstGeom prst="rect">
            <a:avLst/>
          </a:prstGeom>
        </p:spPr>
      </p:pic>
    </p:spTree>
    <p:extLst>
      <p:ext uri="{BB962C8B-B14F-4D97-AF65-F5344CB8AC3E}">
        <p14:creationId xmlns:p14="http://schemas.microsoft.com/office/powerpoint/2010/main" val="35080334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D1505357-8356-4422-8DC5-3FA3022BA694}"/>
              </a:ext>
            </a:extLst>
          </p:cNvPr>
          <p:cNvGraphicFramePr>
            <a:graphicFrameLocks noGrp="1"/>
          </p:cNvGraphicFramePr>
          <p:nvPr>
            <p:extLst>
              <p:ext uri="{D42A27DB-BD31-4B8C-83A1-F6EECF244321}">
                <p14:modId xmlns:p14="http://schemas.microsoft.com/office/powerpoint/2010/main" val="702630560"/>
              </p:ext>
            </p:extLst>
          </p:nvPr>
        </p:nvGraphicFramePr>
        <p:xfrm>
          <a:off x="945039" y="675511"/>
          <a:ext cx="7769315" cy="1828737"/>
        </p:xfrm>
        <a:graphic>
          <a:graphicData uri="http://schemas.openxmlformats.org/drawingml/2006/table">
            <a:tbl>
              <a:tblPr firstRow="1" firstCol="1" bandRow="1">
                <a:tableStyleId>{5C22544A-7EE6-4342-B048-85BDC9FD1C3A}</a:tableStyleId>
              </a:tblPr>
              <a:tblGrid>
                <a:gridCol w="7769315">
                  <a:extLst>
                    <a:ext uri="{9D8B030D-6E8A-4147-A177-3AD203B41FA5}">
                      <a16:colId xmlns:a16="http://schemas.microsoft.com/office/drawing/2014/main" val="2196435546"/>
                    </a:ext>
                  </a:extLst>
                </a:gridCol>
              </a:tblGrid>
              <a:tr h="1816429">
                <a:tc>
                  <a:txBody>
                    <a:bodyPr/>
                    <a:lstStyle/>
                    <a:p>
                      <a:pPr>
                        <a:lnSpc>
                          <a:spcPct val="107000"/>
                        </a:lnSpc>
                        <a:spcAft>
                          <a:spcPts val="800"/>
                        </a:spcAft>
                      </a:pPr>
                      <a:r>
                        <a:rPr lang="en-GB" sz="1100" dirty="0">
                          <a:effectLst/>
                        </a:rPr>
                        <a:t> </a:t>
                      </a:r>
                    </a:p>
                    <a:p>
                      <a:pPr algn="ctr">
                        <a:lnSpc>
                          <a:spcPct val="107000"/>
                        </a:lnSpc>
                        <a:spcAft>
                          <a:spcPts val="800"/>
                        </a:spcAft>
                      </a:pPr>
                      <a:r>
                        <a:rPr lang="en-GB" sz="1100" dirty="0">
                          <a:effectLst/>
                          <a:latin typeface="Arial" panose="020B0604020202020204" pitchFamily="34" charset="0"/>
                          <a:cs typeface="Arial" panose="020B0604020202020204" pitchFamily="34" charset="0"/>
                        </a:rPr>
                        <a:t>DEDICATED TIME FOR STORIES, POEMS AND RYMES</a:t>
                      </a:r>
                    </a:p>
                    <a:p>
                      <a:pPr algn="ctr">
                        <a:lnSpc>
                          <a:spcPct val="107000"/>
                        </a:lnSpc>
                        <a:spcAft>
                          <a:spcPts val="800"/>
                        </a:spcAft>
                      </a:pPr>
                      <a:r>
                        <a:rPr lang="en-GB" sz="1100" dirty="0">
                          <a:effectLst/>
                          <a:latin typeface="Arial" panose="020B0604020202020204" pitchFamily="34" charset="0"/>
                          <a:cs typeface="Arial" panose="020B0604020202020204" pitchFamily="34" charset="0"/>
                        </a:rPr>
                        <a:t> </a:t>
                      </a:r>
                    </a:p>
                    <a:p>
                      <a:pPr>
                        <a:lnSpc>
                          <a:spcPct val="107000"/>
                        </a:lnSpc>
                        <a:spcAft>
                          <a:spcPts val="800"/>
                        </a:spcAft>
                      </a:pPr>
                      <a:r>
                        <a:rPr lang="en-GB" sz="1100" dirty="0">
                          <a:effectLst/>
                          <a:latin typeface="Arial" panose="020B0604020202020204" pitchFamily="34" charset="0"/>
                          <a:cs typeface="Arial" panose="020B0604020202020204" pitchFamily="34" charset="0"/>
                        </a:rPr>
                        <a:t>There should be a dedicated story time each day as well as a dedicated poetry or singing time in Reception and Year 1. This should be a priority. Extra-small group story times can be used as additional inputs for children with speech, language and communication needs. Schools should encourage parents to read aloud to their children and to provide opportunities for children to read at home. </a:t>
                      </a:r>
                    </a:p>
                    <a:p>
                      <a:pPr>
                        <a:lnSpc>
                          <a:spcPct val="107000"/>
                        </a:lnSpc>
                        <a:spcAft>
                          <a:spcPts val="800"/>
                        </a:spcAft>
                      </a:pPr>
                      <a:endParaRPr lang="en-GB" sz="1100" dirty="0">
                        <a:effectLst/>
                      </a:endParaRPr>
                    </a:p>
                  </a:txBody>
                  <a:tcPr marL="68580" marR="68580" marT="0" marB="0"/>
                </a:tc>
                <a:extLst>
                  <a:ext uri="{0D108BD9-81ED-4DB2-BD59-A6C34878D82A}">
                    <a16:rowId xmlns:a16="http://schemas.microsoft.com/office/drawing/2014/main" val="3842812509"/>
                  </a:ext>
                </a:extLst>
              </a:tr>
            </a:tbl>
          </a:graphicData>
        </a:graphic>
      </p:graphicFrame>
      <p:pic>
        <p:nvPicPr>
          <p:cNvPr id="5" name="Graphic 12" descr="Clock with solid fill">
            <a:extLst>
              <a:ext uri="{FF2B5EF4-FFF2-40B4-BE49-F238E27FC236}">
                <a16:creationId xmlns:a16="http://schemas.microsoft.com/office/drawing/2014/main" id="{3BF6E893-C015-40C2-B901-A45D7C0E651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324100" y="765175"/>
            <a:ext cx="711144" cy="711144"/>
          </a:xfrm>
          <a:prstGeom prst="rect">
            <a:avLst/>
          </a:prstGeom>
        </p:spPr>
      </p:pic>
      <p:graphicFrame>
        <p:nvGraphicFramePr>
          <p:cNvPr id="6" name="Table 5">
            <a:extLst>
              <a:ext uri="{FF2B5EF4-FFF2-40B4-BE49-F238E27FC236}">
                <a16:creationId xmlns:a16="http://schemas.microsoft.com/office/drawing/2014/main" id="{F39B26CE-1321-4D1F-9FBE-65C940F56D29}"/>
              </a:ext>
            </a:extLst>
          </p:cNvPr>
          <p:cNvGraphicFramePr>
            <a:graphicFrameLocks noGrp="1"/>
          </p:cNvGraphicFramePr>
          <p:nvPr>
            <p:extLst>
              <p:ext uri="{D42A27DB-BD31-4B8C-83A1-F6EECF244321}">
                <p14:modId xmlns:p14="http://schemas.microsoft.com/office/powerpoint/2010/main" val="2690381937"/>
              </p:ext>
            </p:extLst>
          </p:nvPr>
        </p:nvGraphicFramePr>
        <p:xfrm>
          <a:off x="945039" y="2504248"/>
          <a:ext cx="7769315" cy="3274291"/>
        </p:xfrm>
        <a:graphic>
          <a:graphicData uri="http://schemas.openxmlformats.org/drawingml/2006/table">
            <a:tbl>
              <a:tblPr firstRow="1" firstCol="1" bandRow="1">
                <a:tableStyleId>{5C22544A-7EE6-4342-B048-85BDC9FD1C3A}</a:tableStyleId>
              </a:tblPr>
              <a:tblGrid>
                <a:gridCol w="7769315">
                  <a:extLst>
                    <a:ext uri="{9D8B030D-6E8A-4147-A177-3AD203B41FA5}">
                      <a16:colId xmlns:a16="http://schemas.microsoft.com/office/drawing/2014/main" val="3718129552"/>
                    </a:ext>
                  </a:extLst>
                </a:gridCol>
              </a:tblGrid>
              <a:tr h="3274291">
                <a:tc>
                  <a:txBody>
                    <a:bodyPr/>
                    <a:lstStyle/>
                    <a:p>
                      <a:pPr>
                        <a:lnSpc>
                          <a:spcPct val="107000"/>
                        </a:lnSpc>
                        <a:spcAft>
                          <a:spcPts val="800"/>
                        </a:spcAft>
                      </a:pPr>
                      <a:endParaRPr lang="en-GB" sz="1100" dirty="0">
                        <a:effectLst/>
                      </a:endParaRPr>
                    </a:p>
                    <a:p>
                      <a:pPr algn="ctr">
                        <a:lnSpc>
                          <a:spcPct val="107000"/>
                        </a:lnSpc>
                        <a:spcAft>
                          <a:spcPts val="800"/>
                        </a:spcAft>
                      </a:pPr>
                      <a:r>
                        <a:rPr lang="en-GB" sz="1100" dirty="0">
                          <a:effectLst/>
                          <a:latin typeface="Arial" panose="020B0604020202020204" pitchFamily="34" charset="0"/>
                          <a:cs typeface="Arial" panose="020B0604020202020204" pitchFamily="34" charset="0"/>
                        </a:rPr>
                        <a:t> BOOK CORNERS</a:t>
                      </a:r>
                    </a:p>
                    <a:p>
                      <a:pPr algn="ctr">
                        <a:lnSpc>
                          <a:spcPct val="107000"/>
                        </a:lnSpc>
                        <a:spcAft>
                          <a:spcPts val="800"/>
                        </a:spcAft>
                      </a:pPr>
                      <a:r>
                        <a:rPr lang="en-GB" sz="1100" dirty="0">
                          <a:effectLst/>
                          <a:latin typeface="Arial" panose="020B0604020202020204" pitchFamily="34" charset="0"/>
                          <a:cs typeface="Arial" panose="020B0604020202020204" pitchFamily="34" charset="0"/>
                        </a:rPr>
                        <a:t> </a:t>
                      </a:r>
                    </a:p>
                    <a:p>
                      <a:pPr>
                        <a:lnSpc>
                          <a:spcPct val="107000"/>
                        </a:lnSpc>
                        <a:spcAft>
                          <a:spcPts val="800"/>
                        </a:spcAft>
                      </a:pPr>
                      <a:r>
                        <a:rPr lang="en-GB" sz="1100" dirty="0">
                          <a:effectLst/>
                          <a:latin typeface="Arial" panose="020B0604020202020204" pitchFamily="34" charset="0"/>
                          <a:cs typeface="Arial" panose="020B0604020202020204" pitchFamily="34" charset="0"/>
                        </a:rPr>
                        <a:t>The books themselves are the most important aspect of any book corner. It should be the words of the stories and not the props that transport children to different worlds: the mysterious forest, the dark and dripping cave, the moated castle. Well-chosen books should capture children’s imagination to such an extent that they become unaware of whether they are sitting on a beanbag, an ordinary classroom chair or a bench in the book corner. Time might therefore be better spent on selecting, displaying and promoting the books in the book corner than on decorating it.</a:t>
                      </a:r>
                    </a:p>
                    <a:p>
                      <a:pPr>
                        <a:lnSpc>
                          <a:spcPct val="107000"/>
                        </a:lnSpc>
                        <a:spcAft>
                          <a:spcPts val="800"/>
                        </a:spcAft>
                      </a:pPr>
                      <a:r>
                        <a:rPr lang="en-GB" sz="1100" dirty="0">
                          <a:effectLst/>
                          <a:latin typeface="Arial" panose="020B0604020202020204" pitchFamily="34" charset="0"/>
                          <a:cs typeface="Arial" panose="020B0604020202020204" pitchFamily="34" charset="0"/>
                        </a:rPr>
                        <a:t>Ideally, every book corner should be a mini-library, a place for children to browse the best books, revisit the ones that the teacher has read to them, and borrow books to read or retell at home. Every child should be able to spend time in their book corner. Children will want to share books with others, especially if they are ‘books in common’ that they know their friends have heard before. They will also be interested to look at books which feature well-known fictional characters or are new and tempting.</a:t>
                      </a:r>
                    </a:p>
                  </a:txBody>
                  <a:tcPr marL="68580" marR="68580" marT="0" marB="0"/>
                </a:tc>
                <a:extLst>
                  <a:ext uri="{0D108BD9-81ED-4DB2-BD59-A6C34878D82A}">
                    <a16:rowId xmlns:a16="http://schemas.microsoft.com/office/drawing/2014/main" val="1779851269"/>
                  </a:ext>
                </a:extLst>
              </a:tr>
            </a:tbl>
          </a:graphicData>
        </a:graphic>
      </p:graphicFrame>
      <p:pic>
        <p:nvPicPr>
          <p:cNvPr id="7" name="Graphic 13" descr="Books on shelf with solid fill">
            <a:extLst>
              <a:ext uri="{FF2B5EF4-FFF2-40B4-BE49-F238E27FC236}">
                <a16:creationId xmlns:a16="http://schemas.microsoft.com/office/drawing/2014/main" id="{6BA1082B-3F52-42AC-83C8-877AC7723CB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295651" y="2580448"/>
            <a:ext cx="819150" cy="751395"/>
          </a:xfrm>
          <a:prstGeom prst="rect">
            <a:avLst/>
          </a:prstGeom>
        </p:spPr>
      </p:pic>
    </p:spTree>
    <p:extLst>
      <p:ext uri="{BB962C8B-B14F-4D97-AF65-F5344CB8AC3E}">
        <p14:creationId xmlns:p14="http://schemas.microsoft.com/office/powerpoint/2010/main" val="27168419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E1CAD34D-EC87-4E4F-9DD5-C0053089D1A4}"/>
              </a:ext>
            </a:extLst>
          </p:cNvPr>
          <p:cNvGraphicFramePr>
            <a:graphicFrameLocks noGrp="1"/>
          </p:cNvGraphicFramePr>
          <p:nvPr>
            <p:extLst>
              <p:ext uri="{D42A27DB-BD31-4B8C-83A1-F6EECF244321}">
                <p14:modId xmlns:p14="http://schemas.microsoft.com/office/powerpoint/2010/main" val="3755090249"/>
              </p:ext>
            </p:extLst>
          </p:nvPr>
        </p:nvGraphicFramePr>
        <p:xfrm>
          <a:off x="697389" y="324868"/>
          <a:ext cx="8608536" cy="2292922"/>
        </p:xfrm>
        <a:graphic>
          <a:graphicData uri="http://schemas.openxmlformats.org/drawingml/2006/table">
            <a:tbl>
              <a:tblPr firstRow="1" firstCol="1" bandRow="1">
                <a:tableStyleId>{5C22544A-7EE6-4342-B048-85BDC9FD1C3A}</a:tableStyleId>
              </a:tblPr>
              <a:tblGrid>
                <a:gridCol w="8608536">
                  <a:extLst>
                    <a:ext uri="{9D8B030D-6E8A-4147-A177-3AD203B41FA5}">
                      <a16:colId xmlns:a16="http://schemas.microsoft.com/office/drawing/2014/main" val="1128243933"/>
                    </a:ext>
                  </a:extLst>
                </a:gridCol>
              </a:tblGrid>
              <a:tr h="0">
                <a:tc>
                  <a:txBody>
                    <a:bodyPr/>
                    <a:lstStyle/>
                    <a:p>
                      <a:pPr>
                        <a:lnSpc>
                          <a:spcPct val="107000"/>
                        </a:lnSpc>
                        <a:spcAft>
                          <a:spcPts val="800"/>
                        </a:spcAft>
                      </a:pPr>
                      <a:r>
                        <a:rPr lang="en-GB" sz="1100" dirty="0">
                          <a:effectLst/>
                        </a:rPr>
                        <a:t> </a:t>
                      </a:r>
                    </a:p>
                    <a:p>
                      <a:pPr algn="ctr">
                        <a:lnSpc>
                          <a:spcPct val="107000"/>
                        </a:lnSpc>
                        <a:spcAft>
                          <a:spcPts val="800"/>
                        </a:spcAft>
                      </a:pPr>
                      <a:r>
                        <a:rPr lang="en-GB" sz="1100" dirty="0">
                          <a:effectLst/>
                          <a:latin typeface="Arial" panose="020B0604020202020204" pitchFamily="34" charset="0"/>
                          <a:cs typeface="Arial" panose="020B0604020202020204" pitchFamily="34" charset="0"/>
                        </a:rPr>
                        <a:t>SYSTEMATIC PHONICS INSTRUCTION</a:t>
                      </a:r>
                    </a:p>
                    <a:p>
                      <a:pPr algn="ctr">
                        <a:lnSpc>
                          <a:spcPct val="107000"/>
                        </a:lnSpc>
                        <a:spcAft>
                          <a:spcPts val="800"/>
                        </a:spcAft>
                      </a:pPr>
                      <a:r>
                        <a:rPr lang="en-GB" sz="1100" dirty="0">
                          <a:effectLst/>
                          <a:latin typeface="Arial" panose="020B0604020202020204" pitchFamily="34" charset="0"/>
                          <a:cs typeface="Arial" panose="020B0604020202020204" pitchFamily="34" charset="0"/>
                        </a:rPr>
                        <a:t> </a:t>
                      </a:r>
                    </a:p>
                    <a:p>
                      <a:pPr>
                        <a:lnSpc>
                          <a:spcPct val="107000"/>
                        </a:lnSpc>
                        <a:spcAft>
                          <a:spcPts val="800"/>
                        </a:spcAft>
                      </a:pPr>
                      <a:r>
                        <a:rPr lang="en-GB" sz="1100" dirty="0">
                          <a:effectLst/>
                          <a:latin typeface="Arial" panose="020B0604020202020204" pitchFamily="34" charset="0"/>
                          <a:cs typeface="Arial" panose="020B0604020202020204" pitchFamily="34" charset="0"/>
                        </a:rPr>
                        <a:t>Schools should implement a systematic phonics programme. There is not enough space here to capture the full importance of phonics, but it is important to point out that fidelity to a systematic programme, with the implementation monitored by a school’s leadership team is one of the most effective ways of teaching all children how to read and write. Decodable books allow children to practise and memorise their learning from phonics lessons, so that they build their accuracy, fluency and confidence with their phonological knowledge. </a:t>
                      </a:r>
                    </a:p>
                    <a:p>
                      <a:pPr>
                        <a:lnSpc>
                          <a:spcPct val="107000"/>
                        </a:lnSpc>
                        <a:spcAft>
                          <a:spcPts val="800"/>
                        </a:spcAft>
                      </a:pPr>
                      <a:r>
                        <a:rPr lang="en-GB" sz="1100" dirty="0">
                          <a:effectLst/>
                          <a:latin typeface="Arial" panose="020B0604020202020204" pitchFamily="34" charset="0"/>
                          <a:cs typeface="Arial" panose="020B0604020202020204" pitchFamily="34" charset="0"/>
                        </a:rPr>
                        <a:t> </a:t>
                      </a:r>
                    </a:p>
                    <a:p>
                      <a:pPr>
                        <a:lnSpc>
                          <a:spcPct val="107000"/>
                        </a:lnSpc>
                        <a:spcAft>
                          <a:spcPts val="800"/>
                        </a:spcAft>
                      </a:pPr>
                      <a:r>
                        <a:rPr lang="en-GB" sz="11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47624995"/>
                  </a:ext>
                </a:extLst>
              </a:tr>
            </a:tbl>
          </a:graphicData>
        </a:graphic>
      </p:graphicFrame>
      <p:pic>
        <p:nvPicPr>
          <p:cNvPr id="5" name="Graphic 14" descr="DNA with solid fill">
            <a:extLst>
              <a:ext uri="{FF2B5EF4-FFF2-40B4-BE49-F238E27FC236}">
                <a16:creationId xmlns:a16="http://schemas.microsoft.com/office/drawing/2014/main" id="{624D2DDF-3E79-41C0-B4AE-66203BB2D75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1612280">
            <a:off x="2825404" y="384787"/>
            <a:ext cx="806522" cy="806522"/>
          </a:xfrm>
          <a:prstGeom prst="rect">
            <a:avLst/>
          </a:prstGeom>
        </p:spPr>
      </p:pic>
    </p:spTree>
    <p:extLst>
      <p:ext uri="{BB962C8B-B14F-4D97-AF65-F5344CB8AC3E}">
        <p14:creationId xmlns:p14="http://schemas.microsoft.com/office/powerpoint/2010/main" val="39945461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6000"/>
                <a:shade val="99000"/>
                <a:satMod val="140000"/>
              </a:schemeClr>
            </a:gs>
            <a:gs pos="65000">
              <a:schemeClr val="bg1">
                <a:tint val="100000"/>
                <a:shade val="80000"/>
                <a:satMod val="130000"/>
              </a:schemeClr>
            </a:gs>
            <a:gs pos="100000">
              <a:schemeClr val="bg1">
                <a:tint val="100000"/>
                <a:shade val="48000"/>
                <a:satMod val="120000"/>
              </a:schemeClr>
            </a:gs>
          </a:gsLst>
          <a:lin ang="16200000" scaled="0"/>
        </a:gradFill>
        <a:effectLst/>
      </p:bgPr>
    </p:bg>
    <p:spTree>
      <p:nvGrpSpPr>
        <p:cNvPr id="1" name=""/>
        <p:cNvGrpSpPr/>
        <p:nvPr/>
      </p:nvGrpSpPr>
      <p:grpSpPr>
        <a:xfrm>
          <a:off x="0" y="0"/>
          <a:ext cx="0" cy="0"/>
          <a:chOff x="0" y="0"/>
          <a:chExt cx="0" cy="0"/>
        </a:xfrm>
      </p:grpSpPr>
      <p:pic>
        <p:nvPicPr>
          <p:cNvPr id="6" name="Picture 5" descr="Teddy bear on sofa">
            <a:extLst>
              <a:ext uri="{FF2B5EF4-FFF2-40B4-BE49-F238E27FC236}">
                <a16:creationId xmlns:a16="http://schemas.microsoft.com/office/drawing/2014/main" id="{C8A3BC20-FB9A-53E5-202D-A0A88D50908F}"/>
              </a:ext>
            </a:extLst>
          </p:cNvPr>
          <p:cNvPicPr>
            <a:picLocks noChangeAspect="1"/>
          </p:cNvPicPr>
          <p:nvPr/>
        </p:nvPicPr>
        <p:blipFill rotWithShape="1">
          <a:blip r:embed="rId2">
            <a:alphaModFix amt="35000"/>
          </a:blip>
          <a:srcRect b="15730"/>
          <a:stretch/>
        </p:blipFill>
        <p:spPr>
          <a:xfrm>
            <a:off x="20" y="10"/>
            <a:ext cx="12191980" cy="6857990"/>
          </a:xfrm>
          <a:prstGeom prst="rect">
            <a:avLst/>
          </a:prstGeom>
        </p:spPr>
      </p:pic>
      <p:sp>
        <p:nvSpPr>
          <p:cNvPr id="4" name="Title 3">
            <a:extLst>
              <a:ext uri="{FF2B5EF4-FFF2-40B4-BE49-F238E27FC236}">
                <a16:creationId xmlns:a16="http://schemas.microsoft.com/office/drawing/2014/main" id="{227DC145-4A23-42E8-839B-4BD027AF8516}"/>
              </a:ext>
            </a:extLst>
          </p:cNvPr>
          <p:cNvSpPr>
            <a:spLocks noGrp="1"/>
          </p:cNvSpPr>
          <p:nvPr>
            <p:ph type="title"/>
          </p:nvPr>
        </p:nvSpPr>
        <p:spPr>
          <a:xfrm>
            <a:off x="1734502" y="3025902"/>
            <a:ext cx="8722995" cy="3566160"/>
          </a:xfrm>
        </p:spPr>
        <p:txBody>
          <a:bodyPr vert="horz" lIns="91440" tIns="45720" rIns="91440" bIns="45720" rtlCol="0" anchor="b">
            <a:normAutofit/>
          </a:bodyPr>
          <a:lstStyle/>
          <a:p>
            <a:r>
              <a:rPr lang="en-US" sz="8000" dirty="0">
                <a:solidFill>
                  <a:srgbClr val="FFFFFF"/>
                </a:solidFill>
                <a:latin typeface="Congenial Black" panose="02000503040000020004" pitchFamily="2" charset="0"/>
              </a:rPr>
              <a:t>Reading Fluency</a:t>
            </a:r>
          </a:p>
        </p:txBody>
      </p:sp>
    </p:spTree>
    <p:extLst>
      <p:ext uri="{BB962C8B-B14F-4D97-AF65-F5344CB8AC3E}">
        <p14:creationId xmlns:p14="http://schemas.microsoft.com/office/powerpoint/2010/main" val="304908294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170" name="Picture 2" descr="Graphic with text">
            <a:extLst>
              <a:ext uri="{FF2B5EF4-FFF2-40B4-BE49-F238E27FC236}">
                <a16:creationId xmlns:a16="http://schemas.microsoft.com/office/drawing/2014/main" id="{2CDDB870-19EA-4E27-BE95-DBFE6FA228A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47284" y="414259"/>
            <a:ext cx="6515284" cy="58474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519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6000"/>
                <a:shade val="99000"/>
                <a:satMod val="140000"/>
              </a:schemeClr>
            </a:gs>
            <a:gs pos="65000">
              <a:schemeClr val="bg1">
                <a:tint val="100000"/>
                <a:shade val="80000"/>
                <a:satMod val="130000"/>
              </a:schemeClr>
            </a:gs>
            <a:gs pos="100000">
              <a:schemeClr val="bg1">
                <a:tint val="100000"/>
                <a:shade val="48000"/>
                <a:satMod val="120000"/>
              </a:schemeClr>
            </a:gs>
          </a:gsLst>
          <a:lin ang="16200000" scaled="0"/>
        </a:gradFill>
        <a:effectLst/>
      </p:bgPr>
    </p:bg>
    <p:spTree>
      <p:nvGrpSpPr>
        <p:cNvPr id="1" name=""/>
        <p:cNvGrpSpPr/>
        <p:nvPr/>
      </p:nvGrpSpPr>
      <p:grpSpPr>
        <a:xfrm>
          <a:off x="0" y="0"/>
          <a:ext cx="0" cy="0"/>
          <a:chOff x="0" y="0"/>
          <a:chExt cx="0" cy="0"/>
        </a:xfrm>
      </p:grpSpPr>
      <p:pic>
        <p:nvPicPr>
          <p:cNvPr id="13" name="Picture 12" descr="Closeup of hands holding an open book">
            <a:extLst>
              <a:ext uri="{FF2B5EF4-FFF2-40B4-BE49-F238E27FC236}">
                <a16:creationId xmlns:a16="http://schemas.microsoft.com/office/drawing/2014/main" id="{AA781FE6-F149-AF60-2F35-257DB22AE6F4}"/>
              </a:ext>
            </a:extLst>
          </p:cNvPr>
          <p:cNvPicPr>
            <a:picLocks noChangeAspect="1"/>
          </p:cNvPicPr>
          <p:nvPr/>
        </p:nvPicPr>
        <p:blipFill rotWithShape="1">
          <a:blip r:embed="rId2">
            <a:alphaModFix amt="35000"/>
          </a:blip>
          <a:srcRect b="15730"/>
          <a:stretch/>
        </p:blipFill>
        <p:spPr>
          <a:xfrm>
            <a:off x="20" y="10"/>
            <a:ext cx="12191980" cy="6857990"/>
          </a:xfrm>
          <a:prstGeom prst="rect">
            <a:avLst/>
          </a:prstGeom>
        </p:spPr>
      </p:pic>
      <p:sp>
        <p:nvSpPr>
          <p:cNvPr id="11" name="Title 3">
            <a:extLst>
              <a:ext uri="{FF2B5EF4-FFF2-40B4-BE49-F238E27FC236}">
                <a16:creationId xmlns:a16="http://schemas.microsoft.com/office/drawing/2014/main" id="{FFD102E6-CAAD-451C-BAA9-DD36D12C6283}"/>
              </a:ext>
            </a:extLst>
          </p:cNvPr>
          <p:cNvSpPr>
            <a:spLocks noGrp="1"/>
          </p:cNvSpPr>
          <p:nvPr>
            <p:ph type="title"/>
          </p:nvPr>
        </p:nvSpPr>
        <p:spPr>
          <a:xfrm>
            <a:off x="1066800" y="3216402"/>
            <a:ext cx="10058400" cy="3566160"/>
          </a:xfrm>
        </p:spPr>
        <p:txBody>
          <a:bodyPr vert="horz" lIns="91440" tIns="45720" rIns="91440" bIns="45720" rtlCol="0" anchor="b">
            <a:normAutofit/>
          </a:bodyPr>
          <a:lstStyle/>
          <a:p>
            <a:r>
              <a:rPr lang="en-US" sz="8000" dirty="0">
                <a:solidFill>
                  <a:srgbClr val="FFFFFF"/>
                </a:solidFill>
                <a:latin typeface="Congenial Black" panose="02000503040000020004" pitchFamily="2" charset="0"/>
              </a:rPr>
              <a:t>Reading Vocabulary</a:t>
            </a:r>
          </a:p>
        </p:txBody>
      </p:sp>
    </p:spTree>
    <p:extLst>
      <p:ext uri="{BB962C8B-B14F-4D97-AF65-F5344CB8AC3E}">
        <p14:creationId xmlns:p14="http://schemas.microsoft.com/office/powerpoint/2010/main" val="10238997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11"/>
                                        </p:tgtEl>
                                        <p:attrNameLst>
                                          <p:attrName>style.visibility</p:attrName>
                                        </p:attrNameLst>
                                      </p:cBhvr>
                                      <p:to>
                                        <p:strVal val="visible"/>
                                      </p:to>
                                    </p:set>
                                    <p:animEffect transition="in" filter="fade">
                                      <p:cBhvr>
                                        <p:cTn id="7" dur="7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 name="Content Placeholder 2">
            <a:extLst>
              <a:ext uri="{FF2B5EF4-FFF2-40B4-BE49-F238E27FC236}">
                <a16:creationId xmlns:a16="http://schemas.microsoft.com/office/drawing/2014/main" id="{292DB7E5-9FBC-B190-FE79-216F7B45BA91}"/>
              </a:ext>
            </a:extLst>
          </p:cNvPr>
          <p:cNvGraphicFramePr>
            <a:graphicFrameLocks noGrp="1"/>
          </p:cNvGraphicFramePr>
          <p:nvPr>
            <p:ph sz="quarter" idx="13"/>
            <p:extLst>
              <p:ext uri="{D42A27DB-BD31-4B8C-83A1-F6EECF244321}">
                <p14:modId xmlns:p14="http://schemas.microsoft.com/office/powerpoint/2010/main" val="2427556198"/>
              </p:ext>
            </p:extLst>
          </p:nvPr>
        </p:nvGraphicFramePr>
        <p:xfrm>
          <a:off x="685800" y="723900"/>
          <a:ext cx="10394707" cy="46506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436453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A4D026A2-7476-44B0-9648-BB98882F7BA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48F8FC21-0A44-4045-95A1-B7935DBC60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0209B962-CD29-4D46-A7B0-10F6C7CF1C0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CC8D40CF-4D47-411D-A8B7-0E4B29E983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25">
              <a:extLst>
                <a:ext uri="{FF2B5EF4-FFF2-40B4-BE49-F238E27FC236}">
                  <a16:creationId xmlns:a16="http://schemas.microsoft.com/office/drawing/2014/main" id="{9B48A2AD-5257-4384-A7F5-A1EE4E6883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13">
              <a:extLst>
                <a:ext uri="{FF2B5EF4-FFF2-40B4-BE49-F238E27FC236}">
                  <a16:creationId xmlns:a16="http://schemas.microsoft.com/office/drawing/2014/main" id="{04C26DE3-844C-47DA-831E-E7D7BF617E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7">
              <a:extLst>
                <a:ext uri="{FF2B5EF4-FFF2-40B4-BE49-F238E27FC236}">
                  <a16:creationId xmlns:a16="http://schemas.microsoft.com/office/drawing/2014/main" id="{922D975E-0684-4AA6-9FB7-929B250D53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8">
              <a:extLst>
                <a:ext uri="{FF2B5EF4-FFF2-40B4-BE49-F238E27FC236}">
                  <a16:creationId xmlns:a16="http://schemas.microsoft.com/office/drawing/2014/main" id="{38ED5A9A-F0C7-4547-BC1E-22FC89BD26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9">
              <a:extLst>
                <a:ext uri="{FF2B5EF4-FFF2-40B4-BE49-F238E27FC236}">
                  <a16:creationId xmlns:a16="http://schemas.microsoft.com/office/drawing/2014/main" id="{2D743765-A245-4349-A5CE-4AB5F078F9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id="{0AF7217B-D042-44D2-9FC7-71FAB6651A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1CC9171B-8BEB-48B1-B9BE-E9584522D0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1" name="Rectangle 20">
            <a:extLst>
              <a:ext uri="{FF2B5EF4-FFF2-40B4-BE49-F238E27FC236}">
                <a16:creationId xmlns:a16="http://schemas.microsoft.com/office/drawing/2014/main" id="{03E8462A-FEBA-4848-81CC-3F8DA3E47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2109F83F-40FE-4DB3-84CC-09FB3340D0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4" name="Straight Connector 23">
              <a:extLst>
                <a:ext uri="{FF2B5EF4-FFF2-40B4-BE49-F238E27FC236}">
                  <a16:creationId xmlns:a16="http://schemas.microsoft.com/office/drawing/2014/main" id="{1DE492D7-C3C3-48FF-80C8-37021EA026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5" name="Rectangle 23">
              <a:extLst>
                <a:ext uri="{FF2B5EF4-FFF2-40B4-BE49-F238E27FC236}">
                  <a16:creationId xmlns:a16="http://schemas.microsoft.com/office/drawing/2014/main" id="{0B30FF97-2E9A-490A-AED2-90BA2E0EC1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a:extLst>
                <a:ext uri="{FF2B5EF4-FFF2-40B4-BE49-F238E27FC236}">
                  <a16:creationId xmlns:a16="http://schemas.microsoft.com/office/drawing/2014/main" id="{B6D53C7D-A312-47B6-A66A-230A19CFAC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a:extLst>
                <a:ext uri="{FF2B5EF4-FFF2-40B4-BE49-F238E27FC236}">
                  <a16:creationId xmlns:a16="http://schemas.microsoft.com/office/drawing/2014/main" id="{9329D58C-0D2E-4A2B-AD6A-9CEE506784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a:extLst>
                <a:ext uri="{FF2B5EF4-FFF2-40B4-BE49-F238E27FC236}">
                  <a16:creationId xmlns:a16="http://schemas.microsoft.com/office/drawing/2014/main" id="{9D446EDE-C690-4461-8BF2-7634808FC8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a:extLst>
                <a:ext uri="{FF2B5EF4-FFF2-40B4-BE49-F238E27FC236}">
                  <a16:creationId xmlns:a16="http://schemas.microsoft.com/office/drawing/2014/main" id="{323F3D34-6531-4AD7-A8C6-195A0902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a:extLst>
                <a:ext uri="{FF2B5EF4-FFF2-40B4-BE49-F238E27FC236}">
                  <a16:creationId xmlns:a16="http://schemas.microsoft.com/office/drawing/2014/main" id="{B9B0AE3F-2350-435F-A9B0-C310BF8763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a:extLst>
                <a:ext uri="{FF2B5EF4-FFF2-40B4-BE49-F238E27FC236}">
                  <a16:creationId xmlns:a16="http://schemas.microsoft.com/office/drawing/2014/main" id="{4EFA655C-9E50-4C14-A89E-AD7B648E4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3E843863-7D25-4C01-9A17-E817CB6D99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34" name="Rectangle 33">
            <a:extLst>
              <a:ext uri="{FF2B5EF4-FFF2-40B4-BE49-F238E27FC236}">
                <a16:creationId xmlns:a16="http://schemas.microsoft.com/office/drawing/2014/main" id="{7941F9B1-B01B-4A84-89D9-B169AEB4E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8301227"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9D1FE76-E1E1-4595-9619-9EF4DF299478}"/>
              </a:ext>
            </a:extLst>
          </p:cNvPr>
          <p:cNvPicPr>
            <a:picLocks noChangeAspect="1"/>
          </p:cNvPicPr>
          <p:nvPr/>
        </p:nvPicPr>
        <p:blipFill>
          <a:blip r:embed="rId2"/>
          <a:stretch>
            <a:fillRect/>
          </a:stretch>
        </p:blipFill>
        <p:spPr>
          <a:xfrm>
            <a:off x="2505038" y="1131994"/>
            <a:ext cx="4246106" cy="4590386"/>
          </a:xfrm>
          <a:prstGeom prst="rect">
            <a:avLst/>
          </a:prstGeom>
        </p:spPr>
      </p:pic>
    </p:spTree>
    <p:extLst>
      <p:ext uri="{BB962C8B-B14F-4D97-AF65-F5344CB8AC3E}">
        <p14:creationId xmlns:p14="http://schemas.microsoft.com/office/powerpoint/2010/main" val="38226119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387ADDF3-96F2-4CFC-A961-14113FC2443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B2195AFC-C4B1-4F21-9849-0E1B66F2BC7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B21AB1A5-6C23-425A-ACBF-0D08C378E11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3259683F-7E6E-4F2B-B111-63DBFBD4F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5">
              <a:extLst>
                <a:ext uri="{FF2B5EF4-FFF2-40B4-BE49-F238E27FC236}">
                  <a16:creationId xmlns:a16="http://schemas.microsoft.com/office/drawing/2014/main" id="{54145D7C-848F-41FC-AF6F-961397D30F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Isosceles Triangle 14">
              <a:extLst>
                <a:ext uri="{FF2B5EF4-FFF2-40B4-BE49-F238E27FC236}">
                  <a16:creationId xmlns:a16="http://schemas.microsoft.com/office/drawing/2014/main" id="{49AA40C3-8FF8-4143-9FD4-40F05CB5CE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7">
              <a:extLst>
                <a:ext uri="{FF2B5EF4-FFF2-40B4-BE49-F238E27FC236}">
                  <a16:creationId xmlns:a16="http://schemas.microsoft.com/office/drawing/2014/main" id="{F1EF6D83-6402-4744-921F-6A5D16D936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8">
              <a:extLst>
                <a:ext uri="{FF2B5EF4-FFF2-40B4-BE49-F238E27FC236}">
                  <a16:creationId xmlns:a16="http://schemas.microsoft.com/office/drawing/2014/main" id="{E2BF1FF8-D859-496E-960A-4B09EDCC23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9">
              <a:extLst>
                <a:ext uri="{FF2B5EF4-FFF2-40B4-BE49-F238E27FC236}">
                  <a16:creationId xmlns:a16="http://schemas.microsoft.com/office/drawing/2014/main" id="{4037913A-DA6D-4F85-9684-18087E270D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88B65EBE-E36D-4765-90B8-BB2A831487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48D8D2E7-9C8B-4675-A753-93F92FE536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2" name="Rectangle 21">
            <a:extLst>
              <a:ext uri="{FF2B5EF4-FFF2-40B4-BE49-F238E27FC236}">
                <a16:creationId xmlns:a16="http://schemas.microsoft.com/office/drawing/2014/main" id="{B9881EE3-21F9-4630-B745-F4B9A26C87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4" name="Group 23">
            <a:extLst>
              <a:ext uri="{FF2B5EF4-FFF2-40B4-BE49-F238E27FC236}">
                <a16:creationId xmlns:a16="http://schemas.microsoft.com/office/drawing/2014/main" id="{49000F6D-D063-4EC6-803B-3E942EA3D25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36" name="Straight Connector 24">
              <a:extLst>
                <a:ext uri="{FF2B5EF4-FFF2-40B4-BE49-F238E27FC236}">
                  <a16:creationId xmlns:a16="http://schemas.microsoft.com/office/drawing/2014/main" id="{77438301-5D1C-4B21-992D-64A2178169B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D9D9D9"/>
              </a:solidFill>
            </a:ln>
          </p:spPr>
          <p:style>
            <a:lnRef idx="2">
              <a:schemeClr val="accent1"/>
            </a:lnRef>
            <a:fillRef idx="0">
              <a:schemeClr val="accent1"/>
            </a:fillRef>
            <a:effectRef idx="1">
              <a:schemeClr val="accent1"/>
            </a:effectRef>
            <a:fontRef idx="minor">
              <a:schemeClr val="tx1"/>
            </a:fontRef>
          </p:style>
        </p:cxnSp>
        <p:sp>
          <p:nvSpPr>
            <p:cNvPr id="37" name="Rectangle 23">
              <a:extLst>
                <a:ext uri="{FF2B5EF4-FFF2-40B4-BE49-F238E27FC236}">
                  <a16:creationId xmlns:a16="http://schemas.microsoft.com/office/drawing/2014/main" id="{67D59E20-5148-4D90-B623-334FAEB0D3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8" name="Rectangle 25">
              <a:extLst>
                <a:ext uri="{FF2B5EF4-FFF2-40B4-BE49-F238E27FC236}">
                  <a16:creationId xmlns:a16="http://schemas.microsoft.com/office/drawing/2014/main" id="{70476D92-32BC-4F05-8E7D-7F7205AB63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9" name="Isosceles Triangle 27">
              <a:extLst>
                <a:ext uri="{FF2B5EF4-FFF2-40B4-BE49-F238E27FC236}">
                  <a16:creationId xmlns:a16="http://schemas.microsoft.com/office/drawing/2014/main" id="{4D60F7B1-9129-40C8-9ECC-2DB0093261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40" name="Rectangle 27">
              <a:extLst>
                <a:ext uri="{FF2B5EF4-FFF2-40B4-BE49-F238E27FC236}">
                  <a16:creationId xmlns:a16="http://schemas.microsoft.com/office/drawing/2014/main" id="{53CCFC38-47B0-4E57-9FC4-D508A9EF0E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1" name="Rectangle 28">
              <a:extLst>
                <a:ext uri="{FF2B5EF4-FFF2-40B4-BE49-F238E27FC236}">
                  <a16:creationId xmlns:a16="http://schemas.microsoft.com/office/drawing/2014/main" id="{81581F74-5F20-497B-9D30-63EE488F52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Rectangle 29">
              <a:extLst>
                <a:ext uri="{FF2B5EF4-FFF2-40B4-BE49-F238E27FC236}">
                  <a16:creationId xmlns:a16="http://schemas.microsoft.com/office/drawing/2014/main" id="{F8C9BA87-DC22-48FC-9A0C-4B1A9F13B0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AD74A836-4DFF-499B-AB78-ECD7C7D278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Isosceles Triangle 32">
              <a:extLst>
                <a:ext uri="{FF2B5EF4-FFF2-40B4-BE49-F238E27FC236}">
                  <a16:creationId xmlns:a16="http://schemas.microsoft.com/office/drawing/2014/main" id="{EC707B72-B0F6-4E20-A28D-8C487E1F8F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35" name="Rectangle 34">
            <a:extLst>
              <a:ext uri="{FF2B5EF4-FFF2-40B4-BE49-F238E27FC236}">
                <a16:creationId xmlns:a16="http://schemas.microsoft.com/office/drawing/2014/main" id="{AF68A407-3863-4C20-A08D-B05AB7276C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222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1E6BCBF-DB26-4088-AD14-9F63BBA3E2E3}"/>
              </a:ext>
            </a:extLst>
          </p:cNvPr>
          <p:cNvPicPr>
            <a:picLocks noChangeAspect="1"/>
          </p:cNvPicPr>
          <p:nvPr/>
        </p:nvPicPr>
        <p:blipFill rotWithShape="1">
          <a:blip r:embed="rId2">
            <a:grayscl/>
          </a:blip>
          <a:srcRect t="13720" r="2" b="8389"/>
          <a:stretch/>
        </p:blipFill>
        <p:spPr>
          <a:xfrm>
            <a:off x="643467" y="643467"/>
            <a:ext cx="5364170" cy="5571066"/>
          </a:xfrm>
          <a:prstGeom prst="rect">
            <a:avLst/>
          </a:prstGeom>
        </p:spPr>
      </p:pic>
      <p:pic>
        <p:nvPicPr>
          <p:cNvPr id="4" name="Picture 3">
            <a:extLst>
              <a:ext uri="{FF2B5EF4-FFF2-40B4-BE49-F238E27FC236}">
                <a16:creationId xmlns:a16="http://schemas.microsoft.com/office/drawing/2014/main" id="{6DDFDB32-749B-48A4-9552-1DEF6211882A}"/>
              </a:ext>
            </a:extLst>
          </p:cNvPr>
          <p:cNvPicPr>
            <a:picLocks noChangeAspect="1"/>
          </p:cNvPicPr>
          <p:nvPr/>
        </p:nvPicPr>
        <p:blipFill rotWithShape="1">
          <a:blip r:embed="rId3">
            <a:grayscl/>
          </a:blip>
          <a:srcRect r="2" b="22109"/>
          <a:stretch/>
        </p:blipFill>
        <p:spPr>
          <a:xfrm>
            <a:off x="6177266" y="651934"/>
            <a:ext cx="5364170" cy="5571066"/>
          </a:xfrm>
          <a:prstGeom prst="rect">
            <a:avLst/>
          </a:prstGeom>
        </p:spPr>
      </p:pic>
    </p:spTree>
    <p:extLst>
      <p:ext uri="{BB962C8B-B14F-4D97-AF65-F5344CB8AC3E}">
        <p14:creationId xmlns:p14="http://schemas.microsoft.com/office/powerpoint/2010/main" val="22877031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6000"/>
                <a:shade val="99000"/>
                <a:satMod val="140000"/>
              </a:schemeClr>
            </a:gs>
            <a:gs pos="65000">
              <a:schemeClr val="bg1">
                <a:tint val="100000"/>
                <a:shade val="80000"/>
                <a:satMod val="130000"/>
              </a:schemeClr>
            </a:gs>
            <a:gs pos="100000">
              <a:schemeClr val="bg1">
                <a:tint val="100000"/>
                <a:shade val="48000"/>
                <a:satMod val="120000"/>
              </a:schemeClr>
            </a:gs>
          </a:gsLst>
          <a:lin ang="16200000" scaled="0"/>
        </a:gradFill>
        <a:effectLst/>
      </p:bgPr>
    </p:bg>
    <p:spTree>
      <p:nvGrpSpPr>
        <p:cNvPr id="1" name=""/>
        <p:cNvGrpSpPr/>
        <p:nvPr/>
      </p:nvGrpSpPr>
      <p:grpSpPr>
        <a:xfrm>
          <a:off x="0" y="0"/>
          <a:ext cx="0" cy="0"/>
          <a:chOff x="0" y="0"/>
          <a:chExt cx="0" cy="0"/>
        </a:xfrm>
      </p:grpSpPr>
      <p:pic>
        <p:nvPicPr>
          <p:cNvPr id="18" name="Picture 17" descr="Closeup of hands holding an open book">
            <a:extLst>
              <a:ext uri="{FF2B5EF4-FFF2-40B4-BE49-F238E27FC236}">
                <a16:creationId xmlns:a16="http://schemas.microsoft.com/office/drawing/2014/main" id="{B887DAB5-80BA-E279-840B-2F3E9B148A6F}"/>
              </a:ext>
            </a:extLst>
          </p:cNvPr>
          <p:cNvPicPr>
            <a:picLocks noChangeAspect="1"/>
          </p:cNvPicPr>
          <p:nvPr/>
        </p:nvPicPr>
        <p:blipFill rotWithShape="1">
          <a:blip r:embed="rId2">
            <a:alphaModFix amt="35000"/>
          </a:blip>
          <a:srcRect b="15730"/>
          <a:stretch/>
        </p:blipFill>
        <p:spPr>
          <a:xfrm>
            <a:off x="20" y="10"/>
            <a:ext cx="12191980" cy="6857990"/>
          </a:xfrm>
          <a:prstGeom prst="rect">
            <a:avLst/>
          </a:prstGeom>
        </p:spPr>
      </p:pic>
      <p:sp>
        <p:nvSpPr>
          <p:cNvPr id="16" name="Title 3">
            <a:extLst>
              <a:ext uri="{FF2B5EF4-FFF2-40B4-BE49-F238E27FC236}">
                <a16:creationId xmlns:a16="http://schemas.microsoft.com/office/drawing/2014/main" id="{7E41CBF2-0643-459A-930B-FEDCBF32359B}"/>
              </a:ext>
            </a:extLst>
          </p:cNvPr>
          <p:cNvSpPr>
            <a:spLocks noGrp="1"/>
          </p:cNvSpPr>
          <p:nvPr>
            <p:ph type="title"/>
          </p:nvPr>
        </p:nvSpPr>
        <p:spPr>
          <a:xfrm>
            <a:off x="1211580" y="3291830"/>
            <a:ext cx="10058400" cy="3566160"/>
          </a:xfrm>
        </p:spPr>
        <p:txBody>
          <a:bodyPr vert="horz" lIns="91440" tIns="45720" rIns="91440" bIns="45720" rtlCol="0" anchor="b">
            <a:normAutofit/>
          </a:bodyPr>
          <a:lstStyle/>
          <a:p>
            <a:r>
              <a:rPr lang="en-US" sz="8000" dirty="0">
                <a:solidFill>
                  <a:srgbClr val="FFFFFF"/>
                </a:solidFill>
                <a:latin typeface="Congenial Black" panose="02000503040000020004" pitchFamily="2" charset="0"/>
              </a:rPr>
              <a:t>Reading Retrieval</a:t>
            </a:r>
          </a:p>
        </p:txBody>
      </p:sp>
    </p:spTree>
    <p:extLst>
      <p:ext uri="{BB962C8B-B14F-4D97-AF65-F5344CB8AC3E}">
        <p14:creationId xmlns:p14="http://schemas.microsoft.com/office/powerpoint/2010/main" val="247061911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16"/>
                                        </p:tgtEl>
                                        <p:attrNameLst>
                                          <p:attrName>style.visibility</p:attrName>
                                        </p:attrNameLst>
                                      </p:cBhvr>
                                      <p:to>
                                        <p:strVal val="visible"/>
                                      </p:to>
                                    </p:set>
                                    <p:animEffect transition="in" filter="fade">
                                      <p:cBhvr>
                                        <p:cTn id="7" dur="4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4A5A35EE-7AE1-4E24-8916-B0122B9740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1" name="Group 30">
            <a:extLst>
              <a:ext uri="{FF2B5EF4-FFF2-40B4-BE49-F238E27FC236}">
                <a16:creationId xmlns:a16="http://schemas.microsoft.com/office/drawing/2014/main" id="{F3BC879B-A529-47C3-A6A5-914D67AAAA8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32" name="Straight Connector 31">
              <a:extLst>
                <a:ext uri="{FF2B5EF4-FFF2-40B4-BE49-F238E27FC236}">
                  <a16:creationId xmlns:a16="http://schemas.microsoft.com/office/drawing/2014/main" id="{DCE937C4-AD3B-4C21-A5D1-4010EAA70C6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33" name="Straight Connector 32">
              <a:extLst>
                <a:ext uri="{FF2B5EF4-FFF2-40B4-BE49-F238E27FC236}">
                  <a16:creationId xmlns:a16="http://schemas.microsoft.com/office/drawing/2014/main" id="{4986751B-E456-450E-8103-86D186F55F5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34" name="Rectangle 23">
              <a:extLst>
                <a:ext uri="{FF2B5EF4-FFF2-40B4-BE49-F238E27FC236}">
                  <a16:creationId xmlns:a16="http://schemas.microsoft.com/office/drawing/2014/main" id="{7A7080CB-F07A-45DB-98B4-1BCEEFC2D8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Rectangle 25">
              <a:extLst>
                <a:ext uri="{FF2B5EF4-FFF2-40B4-BE49-F238E27FC236}">
                  <a16:creationId xmlns:a16="http://schemas.microsoft.com/office/drawing/2014/main" id="{43DABF26-4789-46EF-843D-D8974E51B2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Isosceles Triangle 35">
              <a:extLst>
                <a:ext uri="{FF2B5EF4-FFF2-40B4-BE49-F238E27FC236}">
                  <a16:creationId xmlns:a16="http://schemas.microsoft.com/office/drawing/2014/main" id="{CF33A112-C756-43C1-8DA7-13D97888B2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7" name="Rectangle 27">
              <a:extLst>
                <a:ext uri="{FF2B5EF4-FFF2-40B4-BE49-F238E27FC236}">
                  <a16:creationId xmlns:a16="http://schemas.microsoft.com/office/drawing/2014/main" id="{FDCCB7E1-C0C5-4607-ADB9-05E385551A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8" name="Rectangle 28">
              <a:extLst>
                <a:ext uri="{FF2B5EF4-FFF2-40B4-BE49-F238E27FC236}">
                  <a16:creationId xmlns:a16="http://schemas.microsoft.com/office/drawing/2014/main" id="{71C3B597-3C1A-490D-B48E-19BF2BD8DB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9" name="Rectangle 29">
              <a:extLst>
                <a:ext uri="{FF2B5EF4-FFF2-40B4-BE49-F238E27FC236}">
                  <a16:creationId xmlns:a16="http://schemas.microsoft.com/office/drawing/2014/main" id="{DA3635CF-FEC9-43B7-A12B-1A736C7CAD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40" name="Isosceles Triangle 39">
              <a:extLst>
                <a:ext uri="{FF2B5EF4-FFF2-40B4-BE49-F238E27FC236}">
                  <a16:creationId xmlns:a16="http://schemas.microsoft.com/office/drawing/2014/main" id="{CEDF3AA6-619F-44C9-A06F-9C38A91197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1" name="Isosceles Triangle 40">
              <a:extLst>
                <a:ext uri="{FF2B5EF4-FFF2-40B4-BE49-F238E27FC236}">
                  <a16:creationId xmlns:a16="http://schemas.microsoft.com/office/drawing/2014/main" id="{79D458F0-4F1F-4713-88F7-B65AFE8EB3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graphicFrame>
        <p:nvGraphicFramePr>
          <p:cNvPr id="24" name="Content Placeholder 2">
            <a:extLst>
              <a:ext uri="{FF2B5EF4-FFF2-40B4-BE49-F238E27FC236}">
                <a16:creationId xmlns:a16="http://schemas.microsoft.com/office/drawing/2014/main" id="{5A185E6D-03CD-B0D1-8619-CC9419D42ACA}"/>
              </a:ext>
            </a:extLst>
          </p:cNvPr>
          <p:cNvGraphicFramePr>
            <a:graphicFrameLocks noGrp="1"/>
          </p:cNvGraphicFramePr>
          <p:nvPr>
            <p:ph sz="quarter" idx="13"/>
            <p:extLst>
              <p:ext uri="{D42A27DB-BD31-4B8C-83A1-F6EECF244321}">
                <p14:modId xmlns:p14="http://schemas.microsoft.com/office/powerpoint/2010/main" val="2216398833"/>
              </p:ext>
            </p:extLst>
          </p:nvPr>
        </p:nvGraphicFramePr>
        <p:xfrm>
          <a:off x="40303" y="562043"/>
          <a:ext cx="9813815" cy="56247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642531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3" name="Group 62">
            <a:extLst>
              <a:ext uri="{FF2B5EF4-FFF2-40B4-BE49-F238E27FC236}">
                <a16:creationId xmlns:a16="http://schemas.microsoft.com/office/drawing/2014/main" id="{7664F850-BA8B-47AE-B11A-225CAB8969F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64" name="Straight Connector 63">
              <a:extLst>
                <a:ext uri="{FF2B5EF4-FFF2-40B4-BE49-F238E27FC236}">
                  <a16:creationId xmlns:a16="http://schemas.microsoft.com/office/drawing/2014/main" id="{634FC909-7343-4DEC-920F-098F56B476F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65" name="Straight Connector 64">
              <a:extLst>
                <a:ext uri="{FF2B5EF4-FFF2-40B4-BE49-F238E27FC236}">
                  <a16:creationId xmlns:a16="http://schemas.microsoft.com/office/drawing/2014/main" id="{24F22DB2-7E27-4CF7-8B17-254ECB9AE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66" name="Rectangle 23">
              <a:extLst>
                <a:ext uri="{FF2B5EF4-FFF2-40B4-BE49-F238E27FC236}">
                  <a16:creationId xmlns:a16="http://schemas.microsoft.com/office/drawing/2014/main" id="{C6E593B3-91A3-4687-8B8D-FE37A3714F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7" name="Rectangle 25">
              <a:extLst>
                <a:ext uri="{FF2B5EF4-FFF2-40B4-BE49-F238E27FC236}">
                  <a16:creationId xmlns:a16="http://schemas.microsoft.com/office/drawing/2014/main" id="{0C25B431-5C97-4B8D-B0A3-BFB8133C71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8" name="Isosceles Triangle 67">
              <a:extLst>
                <a:ext uri="{FF2B5EF4-FFF2-40B4-BE49-F238E27FC236}">
                  <a16:creationId xmlns:a16="http://schemas.microsoft.com/office/drawing/2014/main" id="{CA37B366-497E-4CB8-A678-A770CE2BD8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69" name="Rectangle 27">
              <a:extLst>
                <a:ext uri="{FF2B5EF4-FFF2-40B4-BE49-F238E27FC236}">
                  <a16:creationId xmlns:a16="http://schemas.microsoft.com/office/drawing/2014/main" id="{CF707EDC-52B2-4D5C-8EC3-71C66EE8B3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0" name="Rectangle 28">
              <a:extLst>
                <a:ext uri="{FF2B5EF4-FFF2-40B4-BE49-F238E27FC236}">
                  <a16:creationId xmlns:a16="http://schemas.microsoft.com/office/drawing/2014/main" id="{BF8E2DE7-7466-4EDF-8D69-BCA91A88D3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1" name="Rectangle 29">
              <a:extLst>
                <a:ext uri="{FF2B5EF4-FFF2-40B4-BE49-F238E27FC236}">
                  <a16:creationId xmlns:a16="http://schemas.microsoft.com/office/drawing/2014/main" id="{229C2E15-76CD-409E-9D6B-10DAD8881E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2" name="Isosceles Triangle 71">
              <a:extLst>
                <a:ext uri="{FF2B5EF4-FFF2-40B4-BE49-F238E27FC236}">
                  <a16:creationId xmlns:a16="http://schemas.microsoft.com/office/drawing/2014/main" id="{89A24369-AC96-4A98-AD98-47A7217ECC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3" name="Isosceles Triangle 72">
              <a:extLst>
                <a:ext uri="{FF2B5EF4-FFF2-40B4-BE49-F238E27FC236}">
                  <a16:creationId xmlns:a16="http://schemas.microsoft.com/office/drawing/2014/main" id="{7D0DF9A3-4628-42F6-B0A4-44D97617E0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75" name="Rectangle 74">
            <a:extLst>
              <a:ext uri="{FF2B5EF4-FFF2-40B4-BE49-F238E27FC236}">
                <a16:creationId xmlns:a16="http://schemas.microsoft.com/office/drawing/2014/main" id="{7459C506-5F4B-4B75-9218-C7C3F87FA8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7" name="Group 76">
            <a:extLst>
              <a:ext uri="{FF2B5EF4-FFF2-40B4-BE49-F238E27FC236}">
                <a16:creationId xmlns:a16="http://schemas.microsoft.com/office/drawing/2014/main" id="{BC659EEB-C3AE-4544-8263-417009DCDF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78" name="Straight Connector 77">
              <a:extLst>
                <a:ext uri="{FF2B5EF4-FFF2-40B4-BE49-F238E27FC236}">
                  <a16:creationId xmlns:a16="http://schemas.microsoft.com/office/drawing/2014/main" id="{D99DB6C6-36F9-4576-A558-95153EADBE4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9" name="Rectangle 23">
              <a:extLst>
                <a:ext uri="{FF2B5EF4-FFF2-40B4-BE49-F238E27FC236}">
                  <a16:creationId xmlns:a16="http://schemas.microsoft.com/office/drawing/2014/main" id="{694E7916-EDE4-4B50-A4A1-6B28FDD4D9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0" name="Rectangle 25">
              <a:extLst>
                <a:ext uri="{FF2B5EF4-FFF2-40B4-BE49-F238E27FC236}">
                  <a16:creationId xmlns:a16="http://schemas.microsoft.com/office/drawing/2014/main" id="{6F6CB7BB-4370-4173-97F8-F636C0F149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1" name="Isosceles Triangle 80">
              <a:extLst>
                <a:ext uri="{FF2B5EF4-FFF2-40B4-BE49-F238E27FC236}">
                  <a16:creationId xmlns:a16="http://schemas.microsoft.com/office/drawing/2014/main" id="{B0F590BB-1F51-4138-A2D4-2E483C84FB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2" name="Rectangle 27">
              <a:extLst>
                <a:ext uri="{FF2B5EF4-FFF2-40B4-BE49-F238E27FC236}">
                  <a16:creationId xmlns:a16="http://schemas.microsoft.com/office/drawing/2014/main" id="{4A492863-9797-45A2-BAB3-514F10C5F2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3" name="Rectangle 28">
              <a:extLst>
                <a:ext uri="{FF2B5EF4-FFF2-40B4-BE49-F238E27FC236}">
                  <a16:creationId xmlns:a16="http://schemas.microsoft.com/office/drawing/2014/main" id="{7C1E33F6-6D0F-4ECF-92F4-6F71D8BAF3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4" name="Rectangle 29">
              <a:extLst>
                <a:ext uri="{FF2B5EF4-FFF2-40B4-BE49-F238E27FC236}">
                  <a16:creationId xmlns:a16="http://schemas.microsoft.com/office/drawing/2014/main" id="{73EEEA64-7411-474B-BD0E-60C24B3F4E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5" name="Isosceles Triangle 84">
              <a:extLst>
                <a:ext uri="{FF2B5EF4-FFF2-40B4-BE49-F238E27FC236}">
                  <a16:creationId xmlns:a16="http://schemas.microsoft.com/office/drawing/2014/main" id="{4F82A6DD-92BB-4443-B5A5-05240DD558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6" name="Isosceles Triangle 85">
              <a:extLst>
                <a:ext uri="{FF2B5EF4-FFF2-40B4-BE49-F238E27FC236}">
                  <a16:creationId xmlns:a16="http://schemas.microsoft.com/office/drawing/2014/main" id="{79832BCB-1DCF-46AC-9FFA-170791668D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88" name="Rectangle 87">
            <a:extLst>
              <a:ext uri="{FF2B5EF4-FFF2-40B4-BE49-F238E27FC236}">
                <a16:creationId xmlns:a16="http://schemas.microsoft.com/office/drawing/2014/main" id="{4E74DA95-CD7A-4D5E-9D27-67A759CE70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ln w="222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4534F584-3615-4C78-8100-1D98202E3504}"/>
              </a:ext>
            </a:extLst>
          </p:cNvPr>
          <p:cNvPicPr>
            <a:picLocks noChangeAspect="1"/>
          </p:cNvPicPr>
          <p:nvPr/>
        </p:nvPicPr>
        <p:blipFill>
          <a:blip r:embed="rId2"/>
          <a:stretch>
            <a:fillRect/>
          </a:stretch>
        </p:blipFill>
        <p:spPr>
          <a:xfrm>
            <a:off x="1058144" y="619502"/>
            <a:ext cx="4214247" cy="5618996"/>
          </a:xfrm>
          <a:prstGeom prst="rect">
            <a:avLst/>
          </a:prstGeom>
        </p:spPr>
      </p:pic>
      <p:cxnSp>
        <p:nvCxnSpPr>
          <p:cNvPr id="90" name="Straight Connector 89">
            <a:extLst>
              <a:ext uri="{FF2B5EF4-FFF2-40B4-BE49-F238E27FC236}">
                <a16:creationId xmlns:a16="http://schemas.microsoft.com/office/drawing/2014/main" id="{14AA3B5C-0C55-4FFF-9C45-8F9F7C074A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81305" y="1650669"/>
            <a:ext cx="0" cy="3431969"/>
          </a:xfrm>
          <a:prstGeom prst="line">
            <a:avLst/>
          </a:prstGeom>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B114AA2A-80DD-403D-A36D-53E84765DFFF}"/>
              </a:ext>
            </a:extLst>
          </p:cNvPr>
          <p:cNvPicPr>
            <a:picLocks noChangeAspect="1"/>
          </p:cNvPicPr>
          <p:nvPr/>
        </p:nvPicPr>
        <p:blipFill>
          <a:blip r:embed="rId3"/>
          <a:stretch>
            <a:fillRect/>
          </a:stretch>
        </p:blipFill>
        <p:spPr>
          <a:xfrm>
            <a:off x="6880594" y="621454"/>
            <a:ext cx="4214246" cy="5618995"/>
          </a:xfrm>
          <a:prstGeom prst="rect">
            <a:avLst/>
          </a:prstGeom>
        </p:spPr>
      </p:pic>
    </p:spTree>
    <p:extLst>
      <p:ext uri="{BB962C8B-B14F-4D97-AF65-F5344CB8AC3E}">
        <p14:creationId xmlns:p14="http://schemas.microsoft.com/office/powerpoint/2010/main" val="19408098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9" name="Group 8">
            <a:extLst>
              <a:ext uri="{FF2B5EF4-FFF2-40B4-BE49-F238E27FC236}">
                <a16:creationId xmlns:a16="http://schemas.microsoft.com/office/drawing/2014/main" id="{609316A9-990D-4EC3-A671-70EE5C1493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9B0C6109-9159-49CA-AD7A-F9035539DB7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686F14F5-308C-4EB6-87AB-05DE9501B1A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BA032363-A188-47C5-9D59-9B788809DC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25">
              <a:extLst>
                <a:ext uri="{FF2B5EF4-FFF2-40B4-BE49-F238E27FC236}">
                  <a16:creationId xmlns:a16="http://schemas.microsoft.com/office/drawing/2014/main" id="{2C4077DF-6BB9-4069-AD28-6B1664EBB0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13">
              <a:extLst>
                <a:ext uri="{FF2B5EF4-FFF2-40B4-BE49-F238E27FC236}">
                  <a16:creationId xmlns:a16="http://schemas.microsoft.com/office/drawing/2014/main" id="{1D2B8B50-3419-41ED-9A9F-3CF9EEBBD3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7">
              <a:extLst>
                <a:ext uri="{FF2B5EF4-FFF2-40B4-BE49-F238E27FC236}">
                  <a16:creationId xmlns:a16="http://schemas.microsoft.com/office/drawing/2014/main" id="{5C640498-2E73-4FA2-BEB6-C3596A458C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8">
              <a:extLst>
                <a:ext uri="{FF2B5EF4-FFF2-40B4-BE49-F238E27FC236}">
                  <a16:creationId xmlns:a16="http://schemas.microsoft.com/office/drawing/2014/main" id="{3240EEFC-4112-4C39-A816-C815774F6D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9">
              <a:extLst>
                <a:ext uri="{FF2B5EF4-FFF2-40B4-BE49-F238E27FC236}">
                  <a16:creationId xmlns:a16="http://schemas.microsoft.com/office/drawing/2014/main" id="{ADF362B0-03EA-4800-9FAA-9F128587E4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id="{0BA84559-2F4C-4795-9246-4C563F942D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FA77A1AA-CA47-4A91-A0A1-0A8CE31A98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1" name="Rectangle 20">
            <a:extLst>
              <a:ext uri="{FF2B5EF4-FFF2-40B4-BE49-F238E27FC236}">
                <a16:creationId xmlns:a16="http://schemas.microsoft.com/office/drawing/2014/main" id="{03E8462A-FEBA-4848-81CC-3F8DA3E47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2109F83F-40FE-4DB3-84CC-09FB3340D0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24" name="Straight Connector 23">
              <a:extLst>
                <a:ext uri="{FF2B5EF4-FFF2-40B4-BE49-F238E27FC236}">
                  <a16:creationId xmlns:a16="http://schemas.microsoft.com/office/drawing/2014/main" id="{1DE492D7-C3C3-48FF-80C8-37021EA0262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40" name="Rectangle 23">
              <a:extLst>
                <a:ext uri="{FF2B5EF4-FFF2-40B4-BE49-F238E27FC236}">
                  <a16:creationId xmlns:a16="http://schemas.microsoft.com/office/drawing/2014/main" id="{0B30FF97-2E9A-490A-AED2-90BA2E0EC1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a:extLst>
                <a:ext uri="{FF2B5EF4-FFF2-40B4-BE49-F238E27FC236}">
                  <a16:creationId xmlns:a16="http://schemas.microsoft.com/office/drawing/2014/main" id="{B6D53C7D-A312-47B6-A66A-230A19CFAC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1" name="Isosceles Triangle 26">
              <a:extLst>
                <a:ext uri="{FF2B5EF4-FFF2-40B4-BE49-F238E27FC236}">
                  <a16:creationId xmlns:a16="http://schemas.microsoft.com/office/drawing/2014/main" id="{9329D58C-0D2E-4A2B-AD6A-9CEE506784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a:extLst>
                <a:ext uri="{FF2B5EF4-FFF2-40B4-BE49-F238E27FC236}">
                  <a16:creationId xmlns:a16="http://schemas.microsoft.com/office/drawing/2014/main" id="{9D446EDE-C690-4461-8BF2-7634808FC8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2" name="Rectangle 28">
              <a:extLst>
                <a:ext uri="{FF2B5EF4-FFF2-40B4-BE49-F238E27FC236}">
                  <a16:creationId xmlns:a16="http://schemas.microsoft.com/office/drawing/2014/main" id="{323F3D34-6531-4AD7-A8C6-195A090281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a:extLst>
                <a:ext uri="{FF2B5EF4-FFF2-40B4-BE49-F238E27FC236}">
                  <a16:creationId xmlns:a16="http://schemas.microsoft.com/office/drawing/2014/main" id="{B9B0AE3F-2350-435F-A9B0-C310BF8763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a:extLst>
                <a:ext uri="{FF2B5EF4-FFF2-40B4-BE49-F238E27FC236}">
                  <a16:creationId xmlns:a16="http://schemas.microsoft.com/office/drawing/2014/main" id="{4EFA655C-9E50-4C14-A89E-AD7B648E4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3E843863-7D25-4C01-9A17-E817CB6D99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34" name="Rectangle 33">
            <a:extLst>
              <a:ext uri="{FF2B5EF4-FFF2-40B4-BE49-F238E27FC236}">
                <a16:creationId xmlns:a16="http://schemas.microsoft.com/office/drawing/2014/main" id="{7941F9B1-B01B-4A84-89D9-B169AEB4E4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876915E-1C8C-40B1-9A18-CCDB3DD6F173}"/>
              </a:ext>
            </a:extLst>
          </p:cNvPr>
          <p:cNvPicPr>
            <a:picLocks noChangeAspect="1"/>
          </p:cNvPicPr>
          <p:nvPr/>
        </p:nvPicPr>
        <p:blipFill>
          <a:blip r:embed="rId2"/>
          <a:stretch>
            <a:fillRect/>
          </a:stretch>
        </p:blipFill>
        <p:spPr>
          <a:xfrm>
            <a:off x="3799990" y="647758"/>
            <a:ext cx="4165511" cy="5554015"/>
          </a:xfrm>
          <a:prstGeom prst="rect">
            <a:avLst/>
          </a:prstGeom>
        </p:spPr>
      </p:pic>
    </p:spTree>
    <p:extLst>
      <p:ext uri="{BB962C8B-B14F-4D97-AF65-F5344CB8AC3E}">
        <p14:creationId xmlns:p14="http://schemas.microsoft.com/office/powerpoint/2010/main" val="4895583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6000"/>
                <a:shade val="99000"/>
                <a:satMod val="140000"/>
              </a:schemeClr>
            </a:gs>
            <a:gs pos="65000">
              <a:schemeClr val="bg1">
                <a:tint val="100000"/>
                <a:shade val="80000"/>
                <a:satMod val="130000"/>
              </a:schemeClr>
            </a:gs>
            <a:gs pos="100000">
              <a:schemeClr val="bg1">
                <a:tint val="100000"/>
                <a:shade val="48000"/>
                <a:satMod val="120000"/>
              </a:schemeClr>
            </a:gs>
          </a:gsLst>
          <a:lin ang="16200000" scaled="0"/>
        </a:gradFill>
        <a:effectLst/>
      </p:bgPr>
    </p:bg>
    <p:spTree>
      <p:nvGrpSpPr>
        <p:cNvPr id="1" name=""/>
        <p:cNvGrpSpPr/>
        <p:nvPr/>
      </p:nvGrpSpPr>
      <p:grpSpPr>
        <a:xfrm>
          <a:off x="0" y="0"/>
          <a:ext cx="0" cy="0"/>
          <a:chOff x="0" y="0"/>
          <a:chExt cx="0" cy="0"/>
        </a:xfrm>
      </p:grpSpPr>
      <p:pic>
        <p:nvPicPr>
          <p:cNvPr id="6" name="Picture 5" descr="Closeup of hands holding an open book">
            <a:extLst>
              <a:ext uri="{FF2B5EF4-FFF2-40B4-BE49-F238E27FC236}">
                <a16:creationId xmlns:a16="http://schemas.microsoft.com/office/drawing/2014/main" id="{D83D2E79-8246-1A6C-D417-01570070B189}"/>
              </a:ext>
            </a:extLst>
          </p:cNvPr>
          <p:cNvPicPr>
            <a:picLocks noChangeAspect="1"/>
          </p:cNvPicPr>
          <p:nvPr/>
        </p:nvPicPr>
        <p:blipFill rotWithShape="1">
          <a:blip r:embed="rId2">
            <a:alphaModFix amt="35000"/>
          </a:blip>
          <a:srcRect b="15730"/>
          <a:stretch/>
        </p:blipFill>
        <p:spPr>
          <a:xfrm>
            <a:off x="20" y="10"/>
            <a:ext cx="12191980" cy="6857990"/>
          </a:xfrm>
          <a:prstGeom prst="rect">
            <a:avLst/>
          </a:prstGeom>
        </p:spPr>
      </p:pic>
      <p:sp>
        <p:nvSpPr>
          <p:cNvPr id="4" name="Title 3">
            <a:extLst>
              <a:ext uri="{FF2B5EF4-FFF2-40B4-BE49-F238E27FC236}">
                <a16:creationId xmlns:a16="http://schemas.microsoft.com/office/drawing/2014/main" id="{3924C498-F120-44AD-9568-FB089954EF32}"/>
              </a:ext>
            </a:extLst>
          </p:cNvPr>
          <p:cNvSpPr>
            <a:spLocks noGrp="1"/>
          </p:cNvSpPr>
          <p:nvPr>
            <p:ph type="title"/>
          </p:nvPr>
        </p:nvSpPr>
        <p:spPr>
          <a:xfrm>
            <a:off x="1066800" y="3083052"/>
            <a:ext cx="10058400" cy="3566160"/>
          </a:xfrm>
        </p:spPr>
        <p:txBody>
          <a:bodyPr vert="horz" lIns="91440" tIns="45720" rIns="91440" bIns="45720" rtlCol="0" anchor="b">
            <a:normAutofit/>
          </a:bodyPr>
          <a:lstStyle/>
          <a:p>
            <a:r>
              <a:rPr lang="en-US" sz="8000" dirty="0">
                <a:solidFill>
                  <a:srgbClr val="FFFFFF"/>
                </a:solidFill>
                <a:latin typeface="Congenial Black" panose="02000503040000020004" pitchFamily="2" charset="0"/>
              </a:rPr>
              <a:t>Reading Inference</a:t>
            </a:r>
          </a:p>
        </p:txBody>
      </p:sp>
    </p:spTree>
    <p:extLst>
      <p:ext uri="{BB962C8B-B14F-4D97-AF65-F5344CB8AC3E}">
        <p14:creationId xmlns:p14="http://schemas.microsoft.com/office/powerpoint/2010/main" val="371951953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2">
            <a:extLst>
              <a:ext uri="{FF2B5EF4-FFF2-40B4-BE49-F238E27FC236}">
                <a16:creationId xmlns:a16="http://schemas.microsoft.com/office/drawing/2014/main" id="{F7AD8911-6AB7-43CA-9D7B-A45A153B7777}"/>
              </a:ext>
            </a:extLst>
          </p:cNvPr>
          <p:cNvGraphicFramePr>
            <a:graphicFrameLocks noGrp="1"/>
          </p:cNvGraphicFramePr>
          <p:nvPr>
            <p:ph sz="quarter" idx="13"/>
          </p:nvPr>
        </p:nvGraphicFramePr>
        <p:xfrm>
          <a:off x="685800" y="561976"/>
          <a:ext cx="10394707" cy="48126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333798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6000"/>
                <a:shade val="99000"/>
                <a:satMod val="140000"/>
              </a:schemeClr>
            </a:gs>
            <a:gs pos="65000">
              <a:schemeClr val="bg1">
                <a:tint val="100000"/>
                <a:shade val="80000"/>
                <a:satMod val="130000"/>
              </a:schemeClr>
            </a:gs>
            <a:gs pos="100000">
              <a:schemeClr val="bg1">
                <a:tint val="100000"/>
                <a:shade val="48000"/>
                <a:satMod val="120000"/>
              </a:schemeClr>
            </a:gs>
          </a:gsLst>
          <a:lin ang="16200000" scaled="0"/>
        </a:gradFill>
        <a:effectLst/>
      </p:bgPr>
    </p:bg>
    <p:spTree>
      <p:nvGrpSpPr>
        <p:cNvPr id="1" name=""/>
        <p:cNvGrpSpPr/>
        <p:nvPr/>
      </p:nvGrpSpPr>
      <p:grpSpPr>
        <a:xfrm>
          <a:off x="0" y="0"/>
          <a:ext cx="0" cy="0"/>
          <a:chOff x="0" y="0"/>
          <a:chExt cx="0" cy="0"/>
        </a:xfrm>
      </p:grpSpPr>
      <p:pic>
        <p:nvPicPr>
          <p:cNvPr id="5" name="Picture 4" descr="Closeup of hands holding an open book">
            <a:extLst>
              <a:ext uri="{FF2B5EF4-FFF2-40B4-BE49-F238E27FC236}">
                <a16:creationId xmlns:a16="http://schemas.microsoft.com/office/drawing/2014/main" id="{D752138B-0206-26A0-ABAE-AC3C4F5095E7}"/>
              </a:ext>
            </a:extLst>
          </p:cNvPr>
          <p:cNvPicPr>
            <a:picLocks noChangeAspect="1"/>
          </p:cNvPicPr>
          <p:nvPr/>
        </p:nvPicPr>
        <p:blipFill rotWithShape="1">
          <a:blip r:embed="rId2">
            <a:alphaModFix amt="35000"/>
          </a:blip>
          <a:srcRect b="15730"/>
          <a:stretch/>
        </p:blipFill>
        <p:spPr>
          <a:xfrm>
            <a:off x="20" y="10"/>
            <a:ext cx="12191980" cy="6857990"/>
          </a:xfrm>
          <a:prstGeom prst="rect">
            <a:avLst/>
          </a:prstGeom>
        </p:spPr>
      </p:pic>
      <p:sp>
        <p:nvSpPr>
          <p:cNvPr id="3" name="Title 3">
            <a:extLst>
              <a:ext uri="{FF2B5EF4-FFF2-40B4-BE49-F238E27FC236}">
                <a16:creationId xmlns:a16="http://schemas.microsoft.com/office/drawing/2014/main" id="{937EE5BF-9D58-4746-B8AB-FBEC48AF1A79}"/>
              </a:ext>
            </a:extLst>
          </p:cNvPr>
          <p:cNvSpPr>
            <a:spLocks noGrp="1"/>
          </p:cNvSpPr>
          <p:nvPr>
            <p:ph type="title"/>
          </p:nvPr>
        </p:nvSpPr>
        <p:spPr>
          <a:xfrm>
            <a:off x="1066800" y="3206877"/>
            <a:ext cx="10058400" cy="3566160"/>
          </a:xfrm>
        </p:spPr>
        <p:txBody>
          <a:bodyPr vert="horz" lIns="91440" tIns="45720" rIns="91440" bIns="45720" rtlCol="0" anchor="b">
            <a:normAutofit/>
          </a:bodyPr>
          <a:lstStyle/>
          <a:p>
            <a:r>
              <a:rPr lang="en-US" sz="8000" dirty="0">
                <a:solidFill>
                  <a:srgbClr val="FFFFFF"/>
                </a:solidFill>
                <a:latin typeface="Congenial Black" panose="02000503040000020004" pitchFamily="2" charset="0"/>
              </a:rPr>
              <a:t>Reading Prediction</a:t>
            </a:r>
          </a:p>
        </p:txBody>
      </p:sp>
    </p:spTree>
    <p:extLst>
      <p:ext uri="{BB962C8B-B14F-4D97-AF65-F5344CB8AC3E}">
        <p14:creationId xmlns:p14="http://schemas.microsoft.com/office/powerpoint/2010/main" val="165766405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7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45B71F80-1F92-4074-84D9-16A062B215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Isosceles Triangle 19">
            <a:extLst>
              <a:ext uri="{FF2B5EF4-FFF2-40B4-BE49-F238E27FC236}">
                <a16:creationId xmlns:a16="http://schemas.microsoft.com/office/drawing/2014/main" id="{7209C9DA-6E0D-46D9-8275-C52222D8CC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Isosceles Triangle 21">
            <a:extLst>
              <a:ext uri="{FF2B5EF4-FFF2-40B4-BE49-F238E27FC236}">
                <a16:creationId xmlns:a16="http://schemas.microsoft.com/office/drawing/2014/main" id="{3EB57A4D-E0D0-46DA-B339-F24CA46FA7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6EF7AD16-8EA9-0DE1-C76E-3F8AE61249EA}"/>
              </a:ext>
            </a:extLst>
          </p:cNvPr>
          <p:cNvGraphicFramePr>
            <a:graphicFrameLocks noGrp="1"/>
          </p:cNvGraphicFramePr>
          <p:nvPr>
            <p:ph sz="quarter" idx="13"/>
            <p:extLst>
              <p:ext uri="{D42A27DB-BD31-4B8C-83A1-F6EECF244321}">
                <p14:modId xmlns:p14="http://schemas.microsoft.com/office/powerpoint/2010/main" val="1635248787"/>
              </p:ext>
            </p:extLst>
          </p:nvPr>
        </p:nvGraphicFramePr>
        <p:xfrm>
          <a:off x="693546" y="786336"/>
          <a:ext cx="11049721" cy="56661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896683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6000"/>
                <a:shade val="99000"/>
                <a:satMod val="140000"/>
              </a:schemeClr>
            </a:gs>
            <a:gs pos="65000">
              <a:schemeClr val="bg1">
                <a:tint val="100000"/>
                <a:shade val="80000"/>
                <a:satMod val="130000"/>
              </a:schemeClr>
            </a:gs>
            <a:gs pos="100000">
              <a:schemeClr val="bg1">
                <a:tint val="100000"/>
                <a:shade val="48000"/>
                <a:satMod val="120000"/>
              </a:schemeClr>
            </a:gs>
          </a:gsLst>
          <a:lin ang="16200000" scaled="0"/>
        </a:gradFill>
        <a:effectLst/>
      </p:bgPr>
    </p:bg>
    <p:spTree>
      <p:nvGrpSpPr>
        <p:cNvPr id="1" name=""/>
        <p:cNvGrpSpPr/>
        <p:nvPr/>
      </p:nvGrpSpPr>
      <p:grpSpPr>
        <a:xfrm>
          <a:off x="0" y="0"/>
          <a:ext cx="0" cy="0"/>
          <a:chOff x="0" y="0"/>
          <a:chExt cx="0" cy="0"/>
        </a:xfrm>
      </p:grpSpPr>
      <p:pic>
        <p:nvPicPr>
          <p:cNvPr id="5" name="Picture 4" descr="Closeup of hands holding an open book">
            <a:extLst>
              <a:ext uri="{FF2B5EF4-FFF2-40B4-BE49-F238E27FC236}">
                <a16:creationId xmlns:a16="http://schemas.microsoft.com/office/drawing/2014/main" id="{70C7CBDE-2683-DB4B-B247-F48E7A49AA9F}"/>
              </a:ext>
            </a:extLst>
          </p:cNvPr>
          <p:cNvPicPr>
            <a:picLocks noChangeAspect="1"/>
          </p:cNvPicPr>
          <p:nvPr/>
        </p:nvPicPr>
        <p:blipFill rotWithShape="1">
          <a:blip r:embed="rId2">
            <a:alphaModFix amt="35000"/>
          </a:blip>
          <a:srcRect b="15730"/>
          <a:stretch/>
        </p:blipFill>
        <p:spPr>
          <a:xfrm>
            <a:off x="20" y="10"/>
            <a:ext cx="12191980" cy="6857990"/>
          </a:xfrm>
          <a:prstGeom prst="rect">
            <a:avLst/>
          </a:prstGeom>
        </p:spPr>
      </p:pic>
      <p:sp>
        <p:nvSpPr>
          <p:cNvPr id="3" name="Title 3">
            <a:extLst>
              <a:ext uri="{FF2B5EF4-FFF2-40B4-BE49-F238E27FC236}">
                <a16:creationId xmlns:a16="http://schemas.microsoft.com/office/drawing/2014/main" id="{102DCF6D-091F-4BB5-A2BC-875B6091A977}"/>
              </a:ext>
            </a:extLst>
          </p:cNvPr>
          <p:cNvSpPr>
            <a:spLocks noGrp="1"/>
          </p:cNvSpPr>
          <p:nvPr>
            <p:ph type="title"/>
          </p:nvPr>
        </p:nvSpPr>
        <p:spPr>
          <a:xfrm>
            <a:off x="897255" y="3044952"/>
            <a:ext cx="10058400" cy="3566160"/>
          </a:xfrm>
        </p:spPr>
        <p:txBody>
          <a:bodyPr vert="horz" lIns="91440" tIns="45720" rIns="91440" bIns="45720" rtlCol="0" anchor="b">
            <a:normAutofit/>
          </a:bodyPr>
          <a:lstStyle/>
          <a:p>
            <a:r>
              <a:rPr lang="en-US" sz="7200" dirty="0">
                <a:solidFill>
                  <a:srgbClr val="FFFFFF"/>
                </a:solidFill>
                <a:latin typeface="Congenial Black" panose="02000503040000020004" pitchFamily="2" charset="0"/>
              </a:rPr>
              <a:t>Reading </a:t>
            </a:r>
            <a:r>
              <a:rPr lang="en-US" sz="7200" dirty="0" err="1">
                <a:solidFill>
                  <a:srgbClr val="FFFFFF"/>
                </a:solidFill>
                <a:latin typeface="Congenial Black" panose="02000503040000020004" pitchFamily="2" charset="0"/>
              </a:rPr>
              <a:t>Summarising</a:t>
            </a:r>
            <a:endParaRPr lang="en-US" sz="7200" dirty="0">
              <a:solidFill>
                <a:srgbClr val="FFFFFF"/>
              </a:solidFill>
              <a:latin typeface="Congenial Black" panose="02000503040000020004" pitchFamily="2" charset="0"/>
            </a:endParaRPr>
          </a:p>
        </p:txBody>
      </p:sp>
    </p:spTree>
    <p:extLst>
      <p:ext uri="{BB962C8B-B14F-4D97-AF65-F5344CB8AC3E}">
        <p14:creationId xmlns:p14="http://schemas.microsoft.com/office/powerpoint/2010/main" val="44376433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7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B71F80-1F92-4074-84D9-16A062B215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Isosceles Triangle 10">
            <a:extLst>
              <a:ext uri="{FF2B5EF4-FFF2-40B4-BE49-F238E27FC236}">
                <a16:creationId xmlns:a16="http://schemas.microsoft.com/office/drawing/2014/main" id="{7209C9DA-6E0D-46D9-8275-C52222D8CC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Isosceles Triangle 12">
            <a:extLst>
              <a:ext uri="{FF2B5EF4-FFF2-40B4-BE49-F238E27FC236}">
                <a16:creationId xmlns:a16="http://schemas.microsoft.com/office/drawing/2014/main" id="{3EB57A4D-E0D0-46DA-B339-F24CA46FA7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5" name="Content Placeholder 2">
            <a:extLst>
              <a:ext uri="{FF2B5EF4-FFF2-40B4-BE49-F238E27FC236}">
                <a16:creationId xmlns:a16="http://schemas.microsoft.com/office/drawing/2014/main" id="{9F30DEB7-80A4-8FCE-F0B2-BE7D758B313B}"/>
              </a:ext>
            </a:extLst>
          </p:cNvPr>
          <p:cNvGraphicFramePr>
            <a:graphicFrameLocks noGrp="1"/>
          </p:cNvGraphicFramePr>
          <p:nvPr>
            <p:ph sz="quarter" idx="13"/>
            <p:extLst>
              <p:ext uri="{D42A27DB-BD31-4B8C-83A1-F6EECF244321}">
                <p14:modId xmlns:p14="http://schemas.microsoft.com/office/powerpoint/2010/main" val="3350563428"/>
              </p:ext>
            </p:extLst>
          </p:nvPr>
        </p:nvGraphicFramePr>
        <p:xfrm>
          <a:off x="1004831" y="845504"/>
          <a:ext cx="10366803" cy="51669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009684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664F850-BA8B-47AE-B11A-225CAB8969F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1" name="Straight Connector 10">
              <a:extLst>
                <a:ext uri="{FF2B5EF4-FFF2-40B4-BE49-F238E27FC236}">
                  <a16:creationId xmlns:a16="http://schemas.microsoft.com/office/drawing/2014/main" id="{634FC909-7343-4DEC-920F-098F56B476F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24F22DB2-7E27-4CF7-8B17-254ECB9AE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C6E593B3-91A3-4687-8B8D-FE37A3714F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Rectangle 25">
              <a:extLst>
                <a:ext uri="{FF2B5EF4-FFF2-40B4-BE49-F238E27FC236}">
                  <a16:creationId xmlns:a16="http://schemas.microsoft.com/office/drawing/2014/main" id="{0C25B431-5C97-4B8D-B0A3-BFB8133C71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Isosceles Triangle 14">
              <a:extLst>
                <a:ext uri="{FF2B5EF4-FFF2-40B4-BE49-F238E27FC236}">
                  <a16:creationId xmlns:a16="http://schemas.microsoft.com/office/drawing/2014/main" id="{CA37B366-497E-4CB8-A678-A770CE2BD8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7">
              <a:extLst>
                <a:ext uri="{FF2B5EF4-FFF2-40B4-BE49-F238E27FC236}">
                  <a16:creationId xmlns:a16="http://schemas.microsoft.com/office/drawing/2014/main" id="{CF707EDC-52B2-4D5C-8EC3-71C66EE8B3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8">
              <a:extLst>
                <a:ext uri="{FF2B5EF4-FFF2-40B4-BE49-F238E27FC236}">
                  <a16:creationId xmlns:a16="http://schemas.microsoft.com/office/drawing/2014/main" id="{BF8E2DE7-7466-4EDF-8D69-BCA91A88D3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Rectangle 29">
              <a:extLst>
                <a:ext uri="{FF2B5EF4-FFF2-40B4-BE49-F238E27FC236}">
                  <a16:creationId xmlns:a16="http://schemas.microsoft.com/office/drawing/2014/main" id="{229C2E15-76CD-409E-9D6B-10DAD8881E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89A24369-AC96-4A98-AD98-47A7217ECC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Isosceles Triangle 19">
              <a:extLst>
                <a:ext uri="{FF2B5EF4-FFF2-40B4-BE49-F238E27FC236}">
                  <a16:creationId xmlns:a16="http://schemas.microsoft.com/office/drawing/2014/main" id="{7D0DF9A3-4628-42F6-B0A4-44D97617E0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2" name="Rectangle 21">
            <a:extLst>
              <a:ext uri="{FF2B5EF4-FFF2-40B4-BE49-F238E27FC236}">
                <a16:creationId xmlns:a16="http://schemas.microsoft.com/office/drawing/2014/main" id="{7459C506-5F4B-4B75-9218-C7C3F87FA8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4" name="Group 23">
            <a:extLst>
              <a:ext uri="{FF2B5EF4-FFF2-40B4-BE49-F238E27FC236}">
                <a16:creationId xmlns:a16="http://schemas.microsoft.com/office/drawing/2014/main" id="{BC659EEB-C3AE-4544-8263-417009DCDF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36" name="Straight Connector 24">
              <a:extLst>
                <a:ext uri="{FF2B5EF4-FFF2-40B4-BE49-F238E27FC236}">
                  <a16:creationId xmlns:a16="http://schemas.microsoft.com/office/drawing/2014/main" id="{D99DB6C6-36F9-4576-A558-95153EADBE4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38" name="Rectangle 23">
              <a:extLst>
                <a:ext uri="{FF2B5EF4-FFF2-40B4-BE49-F238E27FC236}">
                  <a16:creationId xmlns:a16="http://schemas.microsoft.com/office/drawing/2014/main" id="{694E7916-EDE4-4B50-A4A1-6B28FDD4D9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9" name="Rectangle 25">
              <a:extLst>
                <a:ext uri="{FF2B5EF4-FFF2-40B4-BE49-F238E27FC236}">
                  <a16:creationId xmlns:a16="http://schemas.microsoft.com/office/drawing/2014/main" id="{6F6CB7BB-4370-4173-97F8-F636C0F149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40" name="Isosceles Triangle 27">
              <a:extLst>
                <a:ext uri="{FF2B5EF4-FFF2-40B4-BE49-F238E27FC236}">
                  <a16:creationId xmlns:a16="http://schemas.microsoft.com/office/drawing/2014/main" id="{B0F590BB-1F51-4138-A2D4-2E483C84FB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7">
              <a:extLst>
                <a:ext uri="{FF2B5EF4-FFF2-40B4-BE49-F238E27FC236}">
                  <a16:creationId xmlns:a16="http://schemas.microsoft.com/office/drawing/2014/main" id="{4A492863-9797-45A2-BAB3-514F10C5F2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8">
              <a:extLst>
                <a:ext uri="{FF2B5EF4-FFF2-40B4-BE49-F238E27FC236}">
                  <a16:creationId xmlns:a16="http://schemas.microsoft.com/office/drawing/2014/main" id="{7C1E33F6-6D0F-4ECF-92F4-6F71D8BAF3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Rectangle 29">
              <a:extLst>
                <a:ext uri="{FF2B5EF4-FFF2-40B4-BE49-F238E27FC236}">
                  <a16:creationId xmlns:a16="http://schemas.microsoft.com/office/drawing/2014/main" id="{73EEEA64-7411-474B-BD0E-60C24B3F4E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Isosceles Triangle 31">
              <a:extLst>
                <a:ext uri="{FF2B5EF4-FFF2-40B4-BE49-F238E27FC236}">
                  <a16:creationId xmlns:a16="http://schemas.microsoft.com/office/drawing/2014/main" id="{4F82A6DD-92BB-4443-B5A5-05240DD558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Isosceles Triangle 32">
              <a:extLst>
                <a:ext uri="{FF2B5EF4-FFF2-40B4-BE49-F238E27FC236}">
                  <a16:creationId xmlns:a16="http://schemas.microsoft.com/office/drawing/2014/main" id="{79832BCB-1DCF-46AC-9FFA-170791668D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useBgFill="1">
        <p:nvSpPr>
          <p:cNvPr id="35" name="Rectangle 34">
            <a:extLst>
              <a:ext uri="{FF2B5EF4-FFF2-40B4-BE49-F238E27FC236}">
                <a16:creationId xmlns:a16="http://schemas.microsoft.com/office/drawing/2014/main" id="{4E74DA95-CD7A-4D5E-9D27-67A759CE70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ln w="2222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102026D-7008-4DC9-974D-A3FBC6FA34D1}"/>
              </a:ext>
            </a:extLst>
          </p:cNvPr>
          <p:cNvPicPr>
            <a:picLocks noChangeAspect="1"/>
          </p:cNvPicPr>
          <p:nvPr/>
        </p:nvPicPr>
        <p:blipFill>
          <a:blip r:embed="rId2"/>
          <a:stretch>
            <a:fillRect/>
          </a:stretch>
        </p:blipFill>
        <p:spPr>
          <a:xfrm rot="16200000">
            <a:off x="438376" y="1343205"/>
            <a:ext cx="5573406" cy="4180054"/>
          </a:xfrm>
          <a:prstGeom prst="rect">
            <a:avLst/>
          </a:prstGeom>
        </p:spPr>
      </p:pic>
      <p:cxnSp>
        <p:nvCxnSpPr>
          <p:cNvPr id="37" name="Straight Connector 36">
            <a:extLst>
              <a:ext uri="{FF2B5EF4-FFF2-40B4-BE49-F238E27FC236}">
                <a16:creationId xmlns:a16="http://schemas.microsoft.com/office/drawing/2014/main" id="{14AA3B5C-0C55-4FFF-9C45-8F9F7C074A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81305" y="1650669"/>
            <a:ext cx="0" cy="3431969"/>
          </a:xfrm>
          <a:prstGeom prst="line">
            <a:avLst/>
          </a:prstGeom>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41503E8A-3F19-42A2-95DA-FD4F4FB72EC2}"/>
              </a:ext>
            </a:extLst>
          </p:cNvPr>
          <p:cNvPicPr>
            <a:picLocks noChangeAspect="1"/>
          </p:cNvPicPr>
          <p:nvPr/>
        </p:nvPicPr>
        <p:blipFill>
          <a:blip r:embed="rId3"/>
          <a:stretch>
            <a:fillRect/>
          </a:stretch>
        </p:blipFill>
        <p:spPr>
          <a:xfrm>
            <a:off x="6830666" y="646528"/>
            <a:ext cx="4226283" cy="5635044"/>
          </a:xfrm>
          <a:prstGeom prst="rect">
            <a:avLst/>
          </a:prstGeom>
        </p:spPr>
      </p:pic>
    </p:spTree>
    <p:extLst>
      <p:ext uri="{BB962C8B-B14F-4D97-AF65-F5344CB8AC3E}">
        <p14:creationId xmlns:p14="http://schemas.microsoft.com/office/powerpoint/2010/main" val="13845255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6000"/>
                <a:shade val="99000"/>
                <a:satMod val="140000"/>
              </a:schemeClr>
            </a:gs>
            <a:gs pos="65000">
              <a:schemeClr val="bg1">
                <a:tint val="100000"/>
                <a:shade val="80000"/>
                <a:satMod val="130000"/>
              </a:schemeClr>
            </a:gs>
            <a:gs pos="100000">
              <a:schemeClr val="bg1">
                <a:tint val="100000"/>
                <a:shade val="48000"/>
                <a:satMod val="120000"/>
              </a:schemeClr>
            </a:gs>
          </a:gsLst>
          <a:lin ang="16200000" scaled="0"/>
        </a:gradFill>
        <a:effectLst/>
      </p:bgPr>
    </p:bg>
    <p:spTree>
      <p:nvGrpSpPr>
        <p:cNvPr id="1" name=""/>
        <p:cNvGrpSpPr/>
        <p:nvPr/>
      </p:nvGrpSpPr>
      <p:grpSpPr>
        <a:xfrm>
          <a:off x="0" y="0"/>
          <a:ext cx="0" cy="0"/>
          <a:chOff x="0" y="0"/>
          <a:chExt cx="0" cy="0"/>
        </a:xfrm>
      </p:grpSpPr>
      <p:pic>
        <p:nvPicPr>
          <p:cNvPr id="5" name="Picture 4" descr="Closeup of hands holding an open book">
            <a:extLst>
              <a:ext uri="{FF2B5EF4-FFF2-40B4-BE49-F238E27FC236}">
                <a16:creationId xmlns:a16="http://schemas.microsoft.com/office/drawing/2014/main" id="{70C7CBDE-2683-DB4B-B247-F48E7A49AA9F}"/>
              </a:ext>
            </a:extLst>
          </p:cNvPr>
          <p:cNvPicPr>
            <a:picLocks noChangeAspect="1"/>
          </p:cNvPicPr>
          <p:nvPr/>
        </p:nvPicPr>
        <p:blipFill rotWithShape="1">
          <a:blip r:embed="rId2">
            <a:alphaModFix amt="35000"/>
          </a:blip>
          <a:srcRect b="15730"/>
          <a:stretch/>
        </p:blipFill>
        <p:spPr>
          <a:xfrm>
            <a:off x="20" y="0"/>
            <a:ext cx="12191980" cy="6857990"/>
          </a:xfrm>
          <a:prstGeom prst="rect">
            <a:avLst/>
          </a:prstGeom>
        </p:spPr>
      </p:pic>
      <p:sp>
        <p:nvSpPr>
          <p:cNvPr id="3" name="Title 3">
            <a:extLst>
              <a:ext uri="{FF2B5EF4-FFF2-40B4-BE49-F238E27FC236}">
                <a16:creationId xmlns:a16="http://schemas.microsoft.com/office/drawing/2014/main" id="{102DCF6D-091F-4BB5-A2BC-875B6091A977}"/>
              </a:ext>
            </a:extLst>
          </p:cNvPr>
          <p:cNvSpPr>
            <a:spLocks noGrp="1"/>
          </p:cNvSpPr>
          <p:nvPr>
            <p:ph type="title"/>
          </p:nvPr>
        </p:nvSpPr>
        <p:spPr>
          <a:xfrm>
            <a:off x="1066800" y="3073527"/>
            <a:ext cx="10058400" cy="3566160"/>
          </a:xfrm>
        </p:spPr>
        <p:txBody>
          <a:bodyPr vert="horz" lIns="91440" tIns="45720" rIns="91440" bIns="45720" rtlCol="0" anchor="b">
            <a:normAutofit fontScale="90000"/>
          </a:bodyPr>
          <a:lstStyle/>
          <a:p>
            <a:pPr algn="ctr"/>
            <a:r>
              <a:rPr lang="en-US" sz="8000" dirty="0">
                <a:solidFill>
                  <a:srgbClr val="FFFFFF"/>
                </a:solidFill>
                <a:latin typeface="Congenial Black" panose="02000503040000020004" pitchFamily="2" charset="0"/>
              </a:rPr>
              <a:t>Reading Explaining/ Comparing</a:t>
            </a:r>
          </a:p>
        </p:txBody>
      </p:sp>
    </p:spTree>
    <p:extLst>
      <p:ext uri="{BB962C8B-B14F-4D97-AF65-F5344CB8AC3E}">
        <p14:creationId xmlns:p14="http://schemas.microsoft.com/office/powerpoint/2010/main" val="293856083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7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45B71F80-1F92-4074-84D9-16A062B215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7209C9DA-6E0D-46D9-8275-C52222D8CC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Isosceles Triangle 15">
            <a:extLst>
              <a:ext uri="{FF2B5EF4-FFF2-40B4-BE49-F238E27FC236}">
                <a16:creationId xmlns:a16="http://schemas.microsoft.com/office/drawing/2014/main" id="{3EB57A4D-E0D0-46DA-B339-F24CA46FA7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aphicFrame>
        <p:nvGraphicFramePr>
          <p:cNvPr id="8" name="Content Placeholder 2">
            <a:extLst>
              <a:ext uri="{FF2B5EF4-FFF2-40B4-BE49-F238E27FC236}">
                <a16:creationId xmlns:a16="http://schemas.microsoft.com/office/drawing/2014/main" id="{67FDF19B-7AA2-A000-AC27-5F1D5D4D54A8}"/>
              </a:ext>
            </a:extLst>
          </p:cNvPr>
          <p:cNvGraphicFramePr>
            <a:graphicFrameLocks noGrp="1"/>
          </p:cNvGraphicFramePr>
          <p:nvPr>
            <p:ph sz="quarter" idx="13"/>
            <p:extLst>
              <p:ext uri="{D42A27DB-BD31-4B8C-83A1-F6EECF244321}">
                <p14:modId xmlns:p14="http://schemas.microsoft.com/office/powerpoint/2010/main" val="3035349196"/>
              </p:ext>
            </p:extLst>
          </p:nvPr>
        </p:nvGraphicFramePr>
        <p:xfrm>
          <a:off x="842597" y="460211"/>
          <a:ext cx="10801412" cy="54055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3877015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543</TotalTime>
  <Words>1962</Words>
  <Application>Microsoft Office PowerPoint</Application>
  <PresentationFormat>Widescreen</PresentationFormat>
  <Paragraphs>144</Paragraphs>
  <Slides>27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Arial</vt:lpstr>
      <vt:lpstr>Calibri</vt:lpstr>
      <vt:lpstr>Congenial Black</vt:lpstr>
      <vt:lpstr>Goodmarker</vt:lpstr>
      <vt:lpstr>Trebuchet MS</vt:lpstr>
      <vt:lpstr>Wingdings 3</vt:lpstr>
      <vt:lpstr>Facet</vt:lpstr>
      <vt:lpstr>PowerPoint Presentation</vt:lpstr>
      <vt:lpstr>Meet the Reading team:</vt:lpstr>
      <vt:lpstr>What does the Reading Framework say?</vt:lpstr>
      <vt:lpstr>PowerPoint Presentation</vt:lpstr>
      <vt:lpstr>PowerPoint Presentation</vt:lpstr>
      <vt:lpstr>PowerPoint Presentation</vt:lpstr>
      <vt:lpstr>PowerPoint Presentation</vt:lpstr>
      <vt:lpstr>PowerPoint Presentation</vt:lpstr>
      <vt:lpstr>Reading Fluency</vt:lpstr>
      <vt:lpstr>PowerPoint Presentation</vt:lpstr>
      <vt:lpstr>Reading Vocabulary</vt:lpstr>
      <vt:lpstr>PowerPoint Presentation</vt:lpstr>
      <vt:lpstr>PowerPoint Presentation</vt:lpstr>
      <vt:lpstr>PowerPoint Presentation</vt:lpstr>
      <vt:lpstr>Reading Retrieval</vt:lpstr>
      <vt:lpstr>PowerPoint Presentation</vt:lpstr>
      <vt:lpstr>PowerPoint Presentation</vt:lpstr>
      <vt:lpstr>PowerPoint Presentation</vt:lpstr>
      <vt:lpstr>Reading Inference</vt:lpstr>
      <vt:lpstr>PowerPoint Presentation</vt:lpstr>
      <vt:lpstr>Reading Prediction</vt:lpstr>
      <vt:lpstr>PowerPoint Presentation</vt:lpstr>
      <vt:lpstr>Reading Summarising</vt:lpstr>
      <vt:lpstr>PowerPoint Presentation</vt:lpstr>
      <vt:lpstr>PowerPoint Presentation</vt:lpstr>
      <vt:lpstr>Reading Explaining/ Comparing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John Slater</dc:creator>
  <cp:lastModifiedBy>John Slater</cp:lastModifiedBy>
  <cp:revision>19</cp:revision>
  <cp:lastPrinted>2022-04-25T13:52:00Z</cp:lastPrinted>
  <dcterms:created xsi:type="dcterms:W3CDTF">2022-02-08T14:02:44Z</dcterms:created>
  <dcterms:modified xsi:type="dcterms:W3CDTF">2022-04-25T14:04:00Z</dcterms:modified>
</cp:coreProperties>
</file>